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8" r:id="rId5"/>
    <p:sldId id="269" r:id="rId6"/>
    <p:sldId id="266" r:id="rId7"/>
  </p:sldIdLst>
  <p:sldSz cx="9144000" cy="5143500" type="screen16x9"/>
  <p:notesSz cx="6805613" cy="99441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8">
          <p15:clr>
            <a:srgbClr val="A4A3A4"/>
          </p15:clr>
        </p15:guide>
        <p15:guide id="2" orient="horz" pos="951">
          <p15:clr>
            <a:srgbClr val="A4A3A4"/>
          </p15:clr>
        </p15:guide>
        <p15:guide id="3" orient="horz" pos="1034">
          <p15:clr>
            <a:srgbClr val="A4A3A4"/>
          </p15:clr>
        </p15:guide>
        <p15:guide id="4" orient="horz" pos="1081">
          <p15:clr>
            <a:srgbClr val="A4A3A4"/>
          </p15:clr>
        </p15:guide>
        <p15:guide id="5" pos="1737">
          <p15:clr>
            <a:srgbClr val="A4A3A4"/>
          </p15:clr>
        </p15:guide>
        <p15:guide id="6" pos="2793">
          <p15:clr>
            <a:srgbClr val="A4A3A4"/>
          </p15:clr>
        </p15:guide>
        <p15:guide id="7" pos="338">
          <p15:clr>
            <a:srgbClr val="A4A3A4"/>
          </p15:clr>
        </p15:guide>
        <p15:guide id="8" pos="23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Rodrigue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33CAFF"/>
    <a:srgbClr val="000000"/>
    <a:srgbClr val="ADB000"/>
    <a:srgbClr val="FFEBAB"/>
    <a:srgbClr val="D9DAD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AD556-6FBE-4941-BA16-98C1756A55ED}" v="4" dt="2025-06-11T04:38:02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824" y="80"/>
      </p:cViewPr>
      <p:guideLst>
        <p:guide orient="horz" pos="3068"/>
        <p:guide orient="horz" pos="951"/>
        <p:guide orient="horz" pos="1034"/>
        <p:guide orient="horz" pos="1081"/>
        <p:guide pos="1737"/>
        <p:guide pos="2793"/>
        <p:guide pos="338"/>
        <p:guide pos="2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sha Ratnaweera" userId="457670eb-dceb-4527-9792-e53a3f5ff7b1" providerId="ADAL" clId="{B83AD556-6FBE-4941-BA16-98C1756A55ED}"/>
    <pc:docChg chg="addSld delSld modSld modMainMaster">
      <pc:chgData name="Harsha Ratnaweera" userId="457670eb-dceb-4527-9792-e53a3f5ff7b1" providerId="ADAL" clId="{B83AD556-6FBE-4941-BA16-98C1756A55ED}" dt="2025-06-11T04:45:27.041" v="43" actId="255"/>
      <pc:docMkLst>
        <pc:docMk/>
      </pc:docMkLst>
      <pc:sldChg chg="addSp modSp mod">
        <pc:chgData name="Harsha Ratnaweera" userId="457670eb-dceb-4527-9792-e53a3f5ff7b1" providerId="ADAL" clId="{B83AD556-6FBE-4941-BA16-98C1756A55ED}" dt="2025-06-11T04:45:27.041" v="43" actId="255"/>
        <pc:sldMkLst>
          <pc:docMk/>
          <pc:sldMk cId="441299361" sldId="268"/>
        </pc:sldMkLst>
        <pc:spChg chg="mod">
          <ac:chgData name="Harsha Ratnaweera" userId="457670eb-dceb-4527-9792-e53a3f5ff7b1" providerId="ADAL" clId="{B83AD556-6FBE-4941-BA16-98C1756A55ED}" dt="2025-06-11T04:45:27.041" v="43" actId="255"/>
          <ac:spMkLst>
            <pc:docMk/>
            <pc:sldMk cId="441299361" sldId="268"/>
            <ac:spMk id="13" creationId="{611F4542-477A-E901-50A9-D813A3090227}"/>
          </ac:spMkLst>
        </pc:spChg>
        <pc:spChg chg="mod">
          <ac:chgData name="Harsha Ratnaweera" userId="457670eb-dceb-4527-9792-e53a3f5ff7b1" providerId="ADAL" clId="{B83AD556-6FBE-4941-BA16-98C1756A55ED}" dt="2025-06-11T04:44:39.300" v="17" actId="403"/>
          <ac:spMkLst>
            <pc:docMk/>
            <pc:sldMk cId="441299361" sldId="268"/>
            <ac:spMk id="17" creationId="{F2C10671-5ECE-DD11-FA1C-39FA3F643D1C}"/>
          </ac:spMkLst>
        </pc:spChg>
        <pc:spChg chg="mod">
          <ac:chgData name="Harsha Ratnaweera" userId="457670eb-dceb-4527-9792-e53a3f5ff7b1" providerId="ADAL" clId="{B83AD556-6FBE-4941-BA16-98C1756A55ED}" dt="2025-06-11T04:45:13.444" v="41" actId="6549"/>
          <ac:spMkLst>
            <pc:docMk/>
            <pc:sldMk cId="441299361" sldId="268"/>
            <ac:spMk id="18" creationId="{269BE58B-3C51-5966-1EA0-842509FC0664}"/>
          </ac:spMkLst>
        </pc:spChg>
        <pc:picChg chg="add mod">
          <ac:chgData name="Harsha Ratnaweera" userId="457670eb-dceb-4527-9792-e53a3f5ff7b1" providerId="ADAL" clId="{B83AD556-6FBE-4941-BA16-98C1756A55ED}" dt="2025-06-11T04:38:37.171" v="15" actId="14100"/>
          <ac:picMkLst>
            <pc:docMk/>
            <pc:sldMk cId="441299361" sldId="268"/>
            <ac:picMk id="3" creationId="{F8FA6DAB-2CA4-3BFC-5DEC-A852971A1AC3}"/>
          </ac:picMkLst>
        </pc:picChg>
      </pc:sldChg>
      <pc:sldChg chg="new del">
        <pc:chgData name="Harsha Ratnaweera" userId="457670eb-dceb-4527-9792-e53a3f5ff7b1" providerId="ADAL" clId="{B83AD556-6FBE-4941-BA16-98C1756A55ED}" dt="2025-06-11T04:38:23.750" v="14" actId="47"/>
        <pc:sldMkLst>
          <pc:docMk/>
          <pc:sldMk cId="856756486" sldId="270"/>
        </pc:sldMkLst>
      </pc:sldChg>
      <pc:sldChg chg="new del">
        <pc:chgData name="Harsha Ratnaweera" userId="457670eb-dceb-4527-9792-e53a3f5ff7b1" providerId="ADAL" clId="{B83AD556-6FBE-4941-BA16-98C1756A55ED}" dt="2025-06-11T04:38:22.472" v="13" actId="47"/>
        <pc:sldMkLst>
          <pc:docMk/>
          <pc:sldMk cId="2321151999" sldId="271"/>
        </pc:sldMkLst>
      </pc:sldChg>
      <pc:sldMasterChg chg="modSldLayout">
        <pc:chgData name="Harsha Ratnaweera" userId="457670eb-dceb-4527-9792-e53a3f5ff7b1" providerId="ADAL" clId="{B83AD556-6FBE-4941-BA16-98C1756A55ED}" dt="2025-06-11T04:37:54.206" v="10"/>
        <pc:sldMasterMkLst>
          <pc:docMk/>
          <pc:sldMasterMk cId="3463164228" sldId="2147483648"/>
        </pc:sldMasterMkLst>
        <pc:sldLayoutChg chg="addSp modSp mod">
          <pc:chgData name="Harsha Ratnaweera" userId="457670eb-dceb-4527-9792-e53a3f5ff7b1" providerId="ADAL" clId="{B83AD556-6FBE-4941-BA16-98C1756A55ED}" dt="2025-06-11T04:37:29.476" v="7" actId="1076"/>
          <pc:sldLayoutMkLst>
            <pc:docMk/>
            <pc:sldMasterMk cId="3463164228" sldId="2147483648"/>
            <pc:sldLayoutMk cId="2566296668" sldId="2147483650"/>
          </pc:sldLayoutMkLst>
          <pc:picChg chg="add mod">
            <ac:chgData name="Harsha Ratnaweera" userId="457670eb-dceb-4527-9792-e53a3f5ff7b1" providerId="ADAL" clId="{B83AD556-6FBE-4941-BA16-98C1756A55ED}" dt="2025-06-11T04:37:29.476" v="7" actId="1076"/>
            <ac:picMkLst>
              <pc:docMk/>
              <pc:sldMasterMk cId="3463164228" sldId="2147483648"/>
              <pc:sldLayoutMk cId="2566296668" sldId="2147483650"/>
              <ac:picMk id="5" creationId="{0445302A-70B8-B2A1-EFC9-0D4A3DB0F640}"/>
            </ac:picMkLst>
          </pc:picChg>
        </pc:sldLayoutChg>
        <pc:sldLayoutChg chg="addSp modSp">
          <pc:chgData name="Harsha Ratnaweera" userId="457670eb-dceb-4527-9792-e53a3f5ff7b1" providerId="ADAL" clId="{B83AD556-6FBE-4941-BA16-98C1756A55ED}" dt="2025-06-11T04:37:47.039" v="8"/>
          <pc:sldLayoutMkLst>
            <pc:docMk/>
            <pc:sldMasterMk cId="3463164228" sldId="2147483648"/>
            <pc:sldLayoutMk cId="1839218915" sldId="2147483652"/>
          </pc:sldLayoutMkLst>
          <pc:picChg chg="add mod">
            <ac:chgData name="Harsha Ratnaweera" userId="457670eb-dceb-4527-9792-e53a3f5ff7b1" providerId="ADAL" clId="{B83AD556-6FBE-4941-BA16-98C1756A55ED}" dt="2025-06-11T04:37:47.039" v="8"/>
            <ac:picMkLst>
              <pc:docMk/>
              <pc:sldMasterMk cId="3463164228" sldId="2147483648"/>
              <pc:sldLayoutMk cId="1839218915" sldId="2147483652"/>
              <ac:picMk id="5" creationId="{B685AF3C-CDBA-11B6-A3CE-35402F8353C5}"/>
            </ac:picMkLst>
          </pc:picChg>
        </pc:sldLayoutChg>
        <pc:sldLayoutChg chg="addSp modSp">
          <pc:chgData name="Harsha Ratnaweera" userId="457670eb-dceb-4527-9792-e53a3f5ff7b1" providerId="ADAL" clId="{B83AD556-6FBE-4941-BA16-98C1756A55ED}" dt="2025-06-11T04:37:51.720" v="9"/>
          <pc:sldLayoutMkLst>
            <pc:docMk/>
            <pc:sldMasterMk cId="3463164228" sldId="2147483648"/>
            <pc:sldLayoutMk cId="1862760714" sldId="2147483654"/>
          </pc:sldLayoutMkLst>
          <pc:picChg chg="add mod">
            <ac:chgData name="Harsha Ratnaweera" userId="457670eb-dceb-4527-9792-e53a3f5ff7b1" providerId="ADAL" clId="{B83AD556-6FBE-4941-BA16-98C1756A55ED}" dt="2025-06-11T04:37:51.720" v="9"/>
            <ac:picMkLst>
              <pc:docMk/>
              <pc:sldMasterMk cId="3463164228" sldId="2147483648"/>
              <pc:sldLayoutMk cId="1862760714" sldId="2147483654"/>
              <ac:picMk id="3" creationId="{EF0BF9F0-F134-329C-BDDA-C89EAB074CA7}"/>
            </ac:picMkLst>
          </pc:picChg>
        </pc:sldLayoutChg>
        <pc:sldLayoutChg chg="addSp modSp">
          <pc:chgData name="Harsha Ratnaweera" userId="457670eb-dceb-4527-9792-e53a3f5ff7b1" providerId="ADAL" clId="{B83AD556-6FBE-4941-BA16-98C1756A55ED}" dt="2025-06-11T04:37:54.206" v="10"/>
          <pc:sldLayoutMkLst>
            <pc:docMk/>
            <pc:sldMasterMk cId="3463164228" sldId="2147483648"/>
            <pc:sldLayoutMk cId="3580692884" sldId="2147483655"/>
          </pc:sldLayoutMkLst>
          <pc:picChg chg="add mod">
            <ac:chgData name="Harsha Ratnaweera" userId="457670eb-dceb-4527-9792-e53a3f5ff7b1" providerId="ADAL" clId="{B83AD556-6FBE-4941-BA16-98C1756A55ED}" dt="2025-06-11T04:37:54.206" v="10"/>
            <ac:picMkLst>
              <pc:docMk/>
              <pc:sldMasterMk cId="3463164228" sldId="2147483648"/>
              <pc:sldLayoutMk cId="3580692884" sldId="2147483655"/>
              <ac:picMk id="2" creationId="{DEDE9216-A14D-D49C-5E7F-BB87D71325B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pPr/>
              <a:t>11.06.2025</a:t>
            </a:fld>
            <a:endParaRPr lang="en-US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11.06.2025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251103"/>
            <a:ext cx="6820062" cy="615461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9" y="1067991"/>
            <a:ext cx="804731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5302A-70B8-B2A1-EFC9-0D4A3DB0F6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4145" y="4954544"/>
            <a:ext cx="1343305" cy="1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225"/>
            <a:ext cx="6820063" cy="615461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067991"/>
            <a:ext cx="4038600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8" y="1067991"/>
            <a:ext cx="384654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5AF3C-CDBA-11B6-A3CE-35402F835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4145" y="4954544"/>
            <a:ext cx="1343305" cy="1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103"/>
            <a:ext cx="6820063" cy="615461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0BF9F0-F134-329C-BDDA-C89EAB074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4145" y="4954544"/>
            <a:ext cx="1343305" cy="1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DE9216-A14D-D49C-5E7F-BB87D7132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4145" y="4954544"/>
            <a:ext cx="1343305" cy="1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0" y="1044181"/>
            <a:ext cx="8387999" cy="3563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" y="2771534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1999" y="1521224"/>
            <a:ext cx="72000" cy="12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7" y="3414889"/>
            <a:ext cx="2047005" cy="14859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1" y="4748401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30335"/>
            <a:ext cx="6820876" cy="61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9" y="1485901"/>
            <a:ext cx="830543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81730" y="0"/>
            <a:ext cx="1153915" cy="9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73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round building with a metal railing">
            <a:extLst>
              <a:ext uri="{FF2B5EF4-FFF2-40B4-BE49-F238E27FC236}">
                <a16:creationId xmlns:a16="http://schemas.microsoft.com/office/drawing/2014/main" id="{73195032-C75D-9F8B-10F4-FC21D2F02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496" b="13912"/>
          <a:stretch/>
        </p:blipFill>
        <p:spPr>
          <a:xfrm>
            <a:off x="0" y="1010255"/>
            <a:ext cx="9144000" cy="3600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3B1649F-418E-1821-3F05-D5C90E62B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39" y="119419"/>
            <a:ext cx="1189285" cy="9372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4C5FE9-5499-A99B-201D-BED14D284371}"/>
              </a:ext>
            </a:extLst>
          </p:cNvPr>
          <p:cNvGrpSpPr/>
          <p:nvPr/>
        </p:nvGrpSpPr>
        <p:grpSpPr>
          <a:xfrm>
            <a:off x="352425" y="153914"/>
            <a:ext cx="7535652" cy="1068595"/>
            <a:chOff x="590870" y="251263"/>
            <a:chExt cx="10103590" cy="13625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1F4542-477A-E901-50A9-D813A3090227}"/>
                </a:ext>
              </a:extLst>
            </p:cNvPr>
            <p:cNvSpPr txBox="1"/>
            <p:nvPr/>
          </p:nvSpPr>
          <p:spPr>
            <a:xfrm>
              <a:off x="590870" y="251263"/>
              <a:ext cx="10103590" cy="9811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200" b="1" dirty="0">
                  <a:solidFill>
                    <a:srgbClr val="00AEEF"/>
                  </a:solidFill>
                  <a:cs typeface="Arial" panose="020B0604020202020204" pitchFamily="34" charset="0"/>
                </a:rPr>
                <a:t>14</a:t>
              </a:r>
              <a:r>
                <a:rPr lang="en-US" sz="2200" b="1" baseline="30000" dirty="0">
                  <a:solidFill>
                    <a:srgbClr val="00AEEF"/>
                  </a:solidFill>
                  <a:cs typeface="Arial" panose="020B0604020202020204" pitchFamily="34" charset="0"/>
                </a:rPr>
                <a:t>th</a:t>
              </a:r>
              <a:r>
                <a:rPr lang="en-US" sz="2200" b="1" dirty="0">
                  <a:solidFill>
                    <a:srgbClr val="00AEEF"/>
                  </a:solidFill>
                  <a:cs typeface="Arial" panose="020B0604020202020204" pitchFamily="34" charset="0"/>
                </a:rPr>
                <a:t> IWA Conference on </a:t>
              </a:r>
            </a:p>
            <a:p>
              <a:pPr defTabSz="685800"/>
              <a:r>
                <a:rPr lang="en-US" sz="2200" b="1" dirty="0">
                  <a:solidFill>
                    <a:srgbClr val="00AEEF"/>
                  </a:solidFill>
                  <a:cs typeface="Arial" panose="020B0604020202020204" pitchFamily="34" charset="0"/>
                </a:rPr>
                <a:t>Instrumentation, Control and Automation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938786-3B3D-C857-9D08-69ED7D9FD5E9}"/>
                </a:ext>
              </a:extLst>
            </p:cNvPr>
            <p:cNvCxnSpPr>
              <a:cxnSpLocks/>
            </p:cNvCxnSpPr>
            <p:nvPr/>
          </p:nvCxnSpPr>
          <p:spPr>
            <a:xfrm>
              <a:off x="691530" y="1187232"/>
              <a:ext cx="6939485" cy="0"/>
            </a:xfrm>
            <a:prstGeom prst="line">
              <a:avLst/>
            </a:prstGeom>
            <a:ln>
              <a:solidFill>
                <a:srgbClr val="CDF1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2C779-451C-2DE7-02C4-D8390D3B4A83}"/>
                </a:ext>
              </a:extLst>
            </p:cNvPr>
            <p:cNvSpPr txBox="1"/>
            <p:nvPr/>
          </p:nvSpPr>
          <p:spPr>
            <a:xfrm>
              <a:off x="590870" y="1128181"/>
              <a:ext cx="8368700" cy="48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875" dirty="0">
                  <a:solidFill>
                    <a:srgbClr val="00AEEF"/>
                  </a:solidFill>
                  <a:cs typeface="Arial" panose="020B0604020202020204" pitchFamily="34" charset="0"/>
                </a:rPr>
                <a:t>29 June-2</a:t>
              </a:r>
              <a:r>
                <a:rPr lang="en-US" sz="1875" baseline="30000" dirty="0">
                  <a:solidFill>
                    <a:srgbClr val="00AEEF"/>
                  </a:solidFill>
                  <a:cs typeface="Arial" panose="020B0604020202020204" pitchFamily="34" charset="0"/>
                </a:rPr>
                <a:t>nd</a:t>
              </a:r>
              <a:r>
                <a:rPr lang="en-US" sz="1875" dirty="0">
                  <a:solidFill>
                    <a:srgbClr val="00AEEF"/>
                  </a:solidFill>
                  <a:cs typeface="Arial" panose="020B0604020202020204" pitchFamily="34" charset="0"/>
                </a:rPr>
                <a:t> July 2025 | Oslo – Norway</a:t>
              </a:r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F2C10671-5ECE-DD11-FA1C-39FA3F643D1C}"/>
              </a:ext>
            </a:extLst>
          </p:cNvPr>
          <p:cNvSpPr txBox="1">
            <a:spLocks/>
          </p:cNvSpPr>
          <p:nvPr/>
        </p:nvSpPr>
        <p:spPr>
          <a:xfrm>
            <a:off x="0" y="1818292"/>
            <a:ext cx="5087979" cy="91125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none" spc="1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sz="2800" spc="75" dirty="0">
                <a:solidFill>
                  <a:srgbClr val="FFFFFF"/>
                </a:solidFill>
                <a:latin typeface="+mn-lt"/>
              </a:rPr>
              <a:t>PRESENTATION TITLE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69BE58B-3C51-5966-1EA0-842509FC0664}"/>
              </a:ext>
            </a:extLst>
          </p:cNvPr>
          <p:cNvSpPr txBox="1">
            <a:spLocks/>
          </p:cNvSpPr>
          <p:nvPr/>
        </p:nvSpPr>
        <p:spPr>
          <a:xfrm>
            <a:off x="0" y="2893203"/>
            <a:ext cx="5087979" cy="432122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rgbClr val="00AEEF"/>
              </a:buClr>
              <a:defRPr/>
            </a:pPr>
            <a:r>
              <a:rPr lang="en-US" sz="1100" cap="none" spc="75" dirty="0">
                <a:latin typeface="+mn-lt"/>
              </a:rPr>
              <a:t>Author(s)</a:t>
            </a:r>
          </a:p>
          <a:p>
            <a:pPr defTabSz="342900">
              <a:buClr>
                <a:srgbClr val="00AEEF"/>
              </a:buClr>
              <a:defRPr/>
            </a:pPr>
            <a:r>
              <a:rPr lang="en-US" sz="1100" b="0" cap="none" spc="75" dirty="0">
                <a:latin typeface="+mn-lt"/>
              </a:rPr>
              <a:t>Affiliation(s)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A6DAB-2CA4-3BFC-5DEC-A852971A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720" y="4732562"/>
            <a:ext cx="2050346" cy="2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0D8E-04C0-7166-E94E-43414555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0A9C-C016-AD47-B914-5DBFC3705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52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ea8263-bce7-404c-a564-9d931621a869" xsi:nil="true"/>
    <lcf76f155ced4ddcb4097134ff3c332f xmlns="6966578c-ea72-49e5-aa66-6d4ae96e6dd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91450D3A54E449B17F06F00BBFC26" ma:contentTypeVersion="15" ma:contentTypeDescription="Create a new document." ma:contentTypeScope="" ma:versionID="f5ebeaedda3ff2430ff951267acddf28">
  <xsd:schema xmlns:xsd="http://www.w3.org/2001/XMLSchema" xmlns:xs="http://www.w3.org/2001/XMLSchema" xmlns:p="http://schemas.microsoft.com/office/2006/metadata/properties" xmlns:ns2="6966578c-ea72-49e5-aa66-6d4ae96e6dd5" xmlns:ns3="54ea8263-bce7-404c-a564-9d931621a869" targetNamespace="http://schemas.microsoft.com/office/2006/metadata/properties" ma:root="true" ma:fieldsID="8cf81882e01936d633da0f5b1b26b9d0" ns2:_="" ns3:_="">
    <xsd:import namespace="6966578c-ea72-49e5-aa66-6d4ae96e6dd5"/>
    <xsd:import namespace="54ea8263-bce7-404c-a564-9d931621a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6578c-ea72-49e5-aa66-6d4ae96e6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dbe15a9-36f8-4b2b-b671-10b48e7e1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a8263-bce7-404c-a564-9d931621a86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cf399c1-e6aa-471b-9b38-d14088aa7905}" ma:internalName="TaxCatchAll" ma:showField="CatchAllData" ma:web="54ea8263-bce7-404c-a564-9d931621a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A004D-42A2-4CED-9791-DD1212E2D46D}">
  <ds:schemaRefs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54ea8263-bce7-404c-a564-9d931621a869"/>
    <ds:schemaRef ds:uri="http://schemas.microsoft.com/office/2006/documentManagement/types"/>
    <ds:schemaRef ds:uri="6966578c-ea72-49e5-aa66-6d4ae96e6d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916796-B4AA-49B3-A020-C67E30933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66578c-ea72-49e5-aa66-6d4ae96e6dd5"/>
    <ds:schemaRef ds:uri="54ea8263-bce7-404c-a564-9d931621a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EFD867-3E97-43F1-9124-B9F812DC10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27</Words>
  <Application>Microsoft Office PowerPoint</Application>
  <PresentationFormat>On-screen Show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Symbol</vt:lpstr>
      <vt:lpstr>Wingdings</vt:lpstr>
      <vt:lpstr>Office-Design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IWA Conferences</dc:creator>
  <cp:lastModifiedBy>Harsha Ratnaweera</cp:lastModifiedBy>
  <cp:revision>10</cp:revision>
  <cp:lastPrinted>2024-05-16T14:40:03Z</cp:lastPrinted>
  <dcterms:created xsi:type="dcterms:W3CDTF">2013-01-25T14:48:21Z</dcterms:created>
  <dcterms:modified xsi:type="dcterms:W3CDTF">2025-06-11T04:45:27Z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0x01010084D91450D3A54E449B17F06F00BBFC26</vt:lpwstr>
  </property>
</Properties>
</file>