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5"/>
  </p:notesMasterIdLst>
  <p:handoutMasterIdLst>
    <p:handoutMasterId r:id="rId6"/>
  </p:handoutMasterIdLst>
  <p:sldIdLst>
    <p:sldId id="256" r:id="rId4"/>
  </p:sldIdLst>
  <p:sldSz cx="30480000" cy="45720000"/>
  <p:notesSz cx="6797675" cy="9929813"/>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1568">
          <p15:clr>
            <a:srgbClr val="A4A3A4"/>
          </p15:clr>
        </p15:guide>
        <p15:guide id="2" pos="10368">
          <p15:clr>
            <a:srgbClr val="A4A3A4"/>
          </p15:clr>
        </p15:guide>
      </p15:sldGuideLst>
    </p:ext>
    <p:ext uri="{2D200454-40CA-4A62-9FC3-DE9A4176ACB9}">
      <p15:notesGuideLst xmlns:p15="http://schemas.microsoft.com/office/powerpoint/2012/main">
        <p15:guide id="1" orient="horz" pos="10925">
          <p15:clr>
            <a:srgbClr val="A4A3A4"/>
          </p15:clr>
        </p15:guide>
        <p15:guide id="2" pos="76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EF"/>
    <a:srgbClr val="414646"/>
    <a:srgbClr val="008000"/>
    <a:srgbClr val="FFFF00"/>
    <a:srgbClr val="000099"/>
    <a:srgbClr val="0066FF"/>
    <a:srgbClr val="FFFF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2488" autoAdjust="0"/>
    <p:restoredTop sz="90798" autoAdjust="0"/>
  </p:normalViewPr>
  <p:slideViewPr>
    <p:cSldViewPr>
      <p:cViewPr varScale="1">
        <p:scale>
          <a:sx n="12" d="100"/>
          <a:sy n="12" d="100"/>
        </p:scale>
        <p:origin x="3700" y="164"/>
      </p:cViewPr>
      <p:guideLst>
        <p:guide orient="horz" pos="11568"/>
        <p:guide pos="1036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2" d="100"/>
          <a:sy n="42" d="100"/>
        </p:scale>
        <p:origin x="-1275" y="-92"/>
      </p:cViewPr>
      <p:guideLst>
        <p:guide orient="horz" pos="10925"/>
        <p:guide pos="76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0226DE1-171B-7CCD-DD72-0EA4F0C21B67}"/>
              </a:ext>
            </a:extLst>
          </p:cNvPr>
          <p:cNvSpPr>
            <a:spLocks noGrp="1" noChangeArrowheads="1"/>
          </p:cNvSpPr>
          <p:nvPr>
            <p:ph type="hdr" sz="quarter"/>
          </p:nvPr>
        </p:nvSpPr>
        <p:spPr bwMode="auto">
          <a:xfrm>
            <a:off x="-30163" y="9525"/>
            <a:ext cx="2962276" cy="457200"/>
          </a:xfrm>
          <a:prstGeom prst="rect">
            <a:avLst/>
          </a:prstGeom>
          <a:noFill/>
          <a:ln>
            <a:noFill/>
          </a:ln>
          <a:effectLst/>
        </p:spPr>
        <p:txBody>
          <a:bodyPr vert="horz" wrap="square" lIns="19240" tIns="0" rIns="19240" bIns="0" numCol="1" anchor="t" anchorCtr="0" compatLnSpc="1">
            <a:prstTxWarp prst="textNoShape">
              <a:avLst/>
            </a:prstTxWarp>
          </a:bodyPr>
          <a:lstStyle>
            <a:lvl1pPr defTabSz="769803">
              <a:defRPr sz="1000" i="1"/>
            </a:lvl1pPr>
          </a:lstStyle>
          <a:p>
            <a:pPr>
              <a:defRPr/>
            </a:pPr>
            <a:endParaRPr lang="en-GB"/>
          </a:p>
        </p:txBody>
      </p:sp>
      <p:sp>
        <p:nvSpPr>
          <p:cNvPr id="2051" name="Rectangle 3">
            <a:extLst>
              <a:ext uri="{FF2B5EF4-FFF2-40B4-BE49-F238E27FC236}">
                <a16:creationId xmlns:a16="http://schemas.microsoft.com/office/drawing/2014/main" id="{48EC5FEC-0FA8-6AAA-378F-B8B631E1C2D8}"/>
              </a:ext>
            </a:extLst>
          </p:cNvPr>
          <p:cNvSpPr>
            <a:spLocks noGrp="1" noChangeArrowheads="1"/>
          </p:cNvSpPr>
          <p:nvPr>
            <p:ph type="dt" idx="1"/>
          </p:nvPr>
        </p:nvSpPr>
        <p:spPr bwMode="auto">
          <a:xfrm>
            <a:off x="3865563" y="9525"/>
            <a:ext cx="2962275" cy="457200"/>
          </a:xfrm>
          <a:prstGeom prst="rect">
            <a:avLst/>
          </a:prstGeom>
          <a:noFill/>
          <a:ln>
            <a:noFill/>
          </a:ln>
          <a:effectLst/>
        </p:spPr>
        <p:txBody>
          <a:bodyPr vert="horz" wrap="square" lIns="19240" tIns="0" rIns="19240" bIns="0" numCol="1" anchor="t" anchorCtr="0" compatLnSpc="1">
            <a:prstTxWarp prst="textNoShape">
              <a:avLst/>
            </a:prstTxWarp>
          </a:bodyPr>
          <a:lstStyle>
            <a:lvl1pPr algn="r" defTabSz="769803">
              <a:defRPr sz="1000" i="1"/>
            </a:lvl1pPr>
          </a:lstStyle>
          <a:p>
            <a:pPr>
              <a:defRPr/>
            </a:pPr>
            <a:endParaRPr lang="en-GB"/>
          </a:p>
        </p:txBody>
      </p:sp>
      <p:sp>
        <p:nvSpPr>
          <p:cNvPr id="2052" name="Rectangle 4">
            <a:extLst>
              <a:ext uri="{FF2B5EF4-FFF2-40B4-BE49-F238E27FC236}">
                <a16:creationId xmlns:a16="http://schemas.microsoft.com/office/drawing/2014/main" id="{0B01FF94-DB63-C93E-DE4A-66BDE248A653}"/>
              </a:ext>
            </a:extLst>
          </p:cNvPr>
          <p:cNvSpPr>
            <a:spLocks noGrp="1" noRot="1" noChangeAspect="1" noChangeArrowheads="1" noTextEdit="1"/>
          </p:cNvSpPr>
          <p:nvPr>
            <p:ph type="sldImg" idx="2"/>
          </p:nvPr>
        </p:nvSpPr>
        <p:spPr bwMode="auto">
          <a:xfrm>
            <a:off x="2185988" y="779463"/>
            <a:ext cx="2427287" cy="3643312"/>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9C7DC364-60BF-0F27-F981-AB307451131E}"/>
              </a:ext>
            </a:extLst>
          </p:cNvPr>
          <p:cNvSpPr>
            <a:spLocks noGrp="1" noChangeArrowheads="1"/>
          </p:cNvSpPr>
          <p:nvPr>
            <p:ph type="body" sz="quarter" idx="3"/>
          </p:nvPr>
        </p:nvSpPr>
        <p:spPr bwMode="auto">
          <a:xfrm>
            <a:off x="908050" y="4735513"/>
            <a:ext cx="4981575" cy="4419600"/>
          </a:xfrm>
          <a:prstGeom prst="rect">
            <a:avLst/>
          </a:prstGeom>
          <a:noFill/>
          <a:ln>
            <a:noFill/>
          </a:ln>
          <a:effectLst/>
        </p:spPr>
        <p:txBody>
          <a:bodyPr vert="horz" wrap="square" lIns="92990" tIns="46496" rIns="92990" bIns="46496"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4975AB9D-09FD-8C54-6507-FDFC4597E22B}"/>
              </a:ext>
            </a:extLst>
          </p:cNvPr>
          <p:cNvSpPr>
            <a:spLocks noGrp="1" noChangeArrowheads="1"/>
          </p:cNvSpPr>
          <p:nvPr>
            <p:ph type="ftr" sz="quarter" idx="4"/>
          </p:nvPr>
        </p:nvSpPr>
        <p:spPr bwMode="auto">
          <a:xfrm>
            <a:off x="-30163" y="9461500"/>
            <a:ext cx="2962276" cy="457200"/>
          </a:xfrm>
          <a:prstGeom prst="rect">
            <a:avLst/>
          </a:prstGeom>
          <a:noFill/>
          <a:ln>
            <a:noFill/>
          </a:ln>
          <a:effectLst/>
        </p:spPr>
        <p:txBody>
          <a:bodyPr vert="horz" wrap="square" lIns="19240" tIns="0" rIns="19240" bIns="0" numCol="1" anchor="b" anchorCtr="0" compatLnSpc="1">
            <a:prstTxWarp prst="textNoShape">
              <a:avLst/>
            </a:prstTxWarp>
          </a:bodyPr>
          <a:lstStyle>
            <a:lvl1pPr defTabSz="769803">
              <a:defRPr sz="1000" i="1"/>
            </a:lvl1pPr>
          </a:lstStyle>
          <a:p>
            <a:pPr>
              <a:defRPr/>
            </a:pPr>
            <a:endParaRPr lang="en-GB"/>
          </a:p>
        </p:txBody>
      </p:sp>
      <p:sp>
        <p:nvSpPr>
          <p:cNvPr id="2055" name="Rectangle 7">
            <a:extLst>
              <a:ext uri="{FF2B5EF4-FFF2-40B4-BE49-F238E27FC236}">
                <a16:creationId xmlns:a16="http://schemas.microsoft.com/office/drawing/2014/main" id="{6B36AEC7-1DF4-315B-3A20-A3D3BD246CE9}"/>
              </a:ext>
            </a:extLst>
          </p:cNvPr>
          <p:cNvSpPr>
            <a:spLocks noGrp="1" noChangeArrowheads="1"/>
          </p:cNvSpPr>
          <p:nvPr>
            <p:ph type="sldNum" sz="quarter" idx="5"/>
          </p:nvPr>
        </p:nvSpPr>
        <p:spPr bwMode="auto">
          <a:xfrm>
            <a:off x="3865563" y="9461500"/>
            <a:ext cx="2962275" cy="457200"/>
          </a:xfrm>
          <a:prstGeom prst="rect">
            <a:avLst/>
          </a:prstGeom>
          <a:noFill/>
          <a:ln>
            <a:noFill/>
          </a:ln>
          <a:effectLst/>
        </p:spPr>
        <p:txBody>
          <a:bodyPr vert="horz" wrap="square" lIns="19240" tIns="0" rIns="19240" bIns="0" numCol="1" anchor="b" anchorCtr="0" compatLnSpc="1">
            <a:prstTxWarp prst="textNoShape">
              <a:avLst/>
            </a:prstTxWarp>
          </a:bodyPr>
          <a:lstStyle>
            <a:lvl1pPr algn="r" defTabSz="768350">
              <a:defRPr sz="1000" i="1" smtClean="0"/>
            </a:lvl1pPr>
          </a:lstStyle>
          <a:p>
            <a:pPr>
              <a:defRPr/>
            </a:pPr>
            <a:fld id="{52D35E15-0EBD-4876-9AAB-887B2AC8DA1E}" type="slidenum">
              <a:rPr lang="en-GB" altLang="nl-NL"/>
              <a:pPr>
                <a:defRPr/>
              </a:pPr>
              <a:t>‹#›</a:t>
            </a:fld>
            <a:endParaRPr lang="en-GB" altLang="nl-NL"/>
          </a:p>
        </p:txBody>
      </p:sp>
    </p:spTree>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0D986E3C-0EE1-40B8-8F2B-711752AE47A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768350">
              <a:defRPr sz="2400">
                <a:solidFill>
                  <a:schemeClr val="tx1"/>
                </a:solidFill>
                <a:latin typeface="Times New Roman" panose="02020603050405020304" pitchFamily="18" charset="0"/>
              </a:defRPr>
            </a:lvl1pPr>
            <a:lvl2pPr marL="511175" indent="-195263" defTabSz="768350">
              <a:defRPr sz="2400">
                <a:solidFill>
                  <a:schemeClr val="tx1"/>
                </a:solidFill>
                <a:latin typeface="Times New Roman" panose="02020603050405020304" pitchFamily="18" charset="0"/>
              </a:defRPr>
            </a:lvl2pPr>
            <a:lvl3pPr marL="785813" indent="-157163" defTabSz="768350">
              <a:defRPr sz="2400">
                <a:solidFill>
                  <a:schemeClr val="tx1"/>
                </a:solidFill>
                <a:latin typeface="Times New Roman" panose="02020603050405020304" pitchFamily="18" charset="0"/>
              </a:defRPr>
            </a:lvl3pPr>
            <a:lvl4pPr marL="1101725" indent="-157163" defTabSz="768350">
              <a:defRPr sz="2400">
                <a:solidFill>
                  <a:schemeClr val="tx1"/>
                </a:solidFill>
                <a:latin typeface="Times New Roman" panose="02020603050405020304" pitchFamily="18" charset="0"/>
              </a:defRPr>
            </a:lvl4pPr>
            <a:lvl5pPr marL="1416050" indent="-157163" defTabSz="768350">
              <a:defRPr sz="2400">
                <a:solidFill>
                  <a:schemeClr val="tx1"/>
                </a:solidFill>
                <a:latin typeface="Times New Roman" panose="02020603050405020304" pitchFamily="18" charset="0"/>
              </a:defRPr>
            </a:lvl5pPr>
            <a:lvl6pPr marL="1873250" indent="-157163" defTabSz="768350" eaLnBrk="0" fontAlgn="base" hangingPunct="0">
              <a:spcBef>
                <a:spcPct val="0"/>
              </a:spcBef>
              <a:spcAft>
                <a:spcPct val="0"/>
              </a:spcAft>
              <a:defRPr sz="2400">
                <a:solidFill>
                  <a:schemeClr val="tx1"/>
                </a:solidFill>
                <a:latin typeface="Times New Roman" panose="02020603050405020304" pitchFamily="18" charset="0"/>
              </a:defRPr>
            </a:lvl6pPr>
            <a:lvl7pPr marL="2330450" indent="-157163" defTabSz="768350" eaLnBrk="0" fontAlgn="base" hangingPunct="0">
              <a:spcBef>
                <a:spcPct val="0"/>
              </a:spcBef>
              <a:spcAft>
                <a:spcPct val="0"/>
              </a:spcAft>
              <a:defRPr sz="2400">
                <a:solidFill>
                  <a:schemeClr val="tx1"/>
                </a:solidFill>
                <a:latin typeface="Times New Roman" panose="02020603050405020304" pitchFamily="18" charset="0"/>
              </a:defRPr>
            </a:lvl7pPr>
            <a:lvl8pPr marL="2787650" indent="-157163" defTabSz="768350" eaLnBrk="0" fontAlgn="base" hangingPunct="0">
              <a:spcBef>
                <a:spcPct val="0"/>
              </a:spcBef>
              <a:spcAft>
                <a:spcPct val="0"/>
              </a:spcAft>
              <a:defRPr sz="2400">
                <a:solidFill>
                  <a:schemeClr val="tx1"/>
                </a:solidFill>
                <a:latin typeface="Times New Roman" panose="02020603050405020304" pitchFamily="18" charset="0"/>
              </a:defRPr>
            </a:lvl8pPr>
            <a:lvl9pPr marL="3244850" indent="-157163" defTabSz="768350" eaLnBrk="0" fontAlgn="base" hangingPunct="0">
              <a:spcBef>
                <a:spcPct val="0"/>
              </a:spcBef>
              <a:spcAft>
                <a:spcPct val="0"/>
              </a:spcAft>
              <a:defRPr sz="2400">
                <a:solidFill>
                  <a:schemeClr val="tx1"/>
                </a:solidFill>
                <a:latin typeface="Times New Roman" panose="02020603050405020304" pitchFamily="18" charset="0"/>
              </a:defRPr>
            </a:lvl9pPr>
          </a:lstStyle>
          <a:p>
            <a:fld id="{DF8263D0-03E9-4506-98B9-F79C7EFC1993}" type="slidenum">
              <a:rPr lang="en-GB" altLang="en-US" sz="1000"/>
              <a:pPr/>
              <a:t>1</a:t>
            </a:fld>
            <a:endParaRPr lang="en-GB" altLang="en-US" sz="1000"/>
          </a:p>
        </p:txBody>
      </p:sp>
      <p:sp>
        <p:nvSpPr>
          <p:cNvPr id="4099" name="Rectangle 2">
            <a:extLst>
              <a:ext uri="{FF2B5EF4-FFF2-40B4-BE49-F238E27FC236}">
                <a16:creationId xmlns:a16="http://schemas.microsoft.com/office/drawing/2014/main" id="{D23553A6-8715-D224-D051-8B6166CA127F}"/>
              </a:ext>
            </a:extLst>
          </p:cNvPr>
          <p:cNvSpPr>
            <a:spLocks noGrp="1" noRot="1" noChangeAspect="1" noChangeArrowheads="1" noTextEdit="1"/>
          </p:cNvSpPr>
          <p:nvPr>
            <p:ph type="sldImg"/>
          </p:nvPr>
        </p:nvSpPr>
        <p:spPr>
          <a:ln cap="flat"/>
        </p:spPr>
      </p:sp>
      <p:sp>
        <p:nvSpPr>
          <p:cNvPr id="4100" name="Rectangle 3">
            <a:extLst>
              <a:ext uri="{FF2B5EF4-FFF2-40B4-BE49-F238E27FC236}">
                <a16:creationId xmlns:a16="http://schemas.microsoft.com/office/drawing/2014/main" id="{167E6C9C-C77A-2D47-5DFB-56A54ECC6A5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4203363"/>
            <a:ext cx="25908000" cy="9799637"/>
          </a:xfrm>
        </p:spPr>
        <p:txBody>
          <a:bodyPr/>
          <a:lstStyle/>
          <a:p>
            <a:r>
              <a:rPr lang="en-US"/>
              <a:t>Click to edit Master title style</a:t>
            </a:r>
            <a:endParaRPr lang="nl-NL"/>
          </a:p>
        </p:txBody>
      </p:sp>
      <p:sp>
        <p:nvSpPr>
          <p:cNvPr id="3" name="Subtitle 2"/>
          <p:cNvSpPr>
            <a:spLocks noGrp="1"/>
          </p:cNvSpPr>
          <p:nvPr>
            <p:ph type="subTitle" idx="1"/>
          </p:nvPr>
        </p:nvSpPr>
        <p:spPr>
          <a:xfrm>
            <a:off x="4572000" y="25908000"/>
            <a:ext cx="21336000" cy="116840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nl-NL"/>
          </a:p>
        </p:txBody>
      </p:sp>
      <p:sp>
        <p:nvSpPr>
          <p:cNvPr id="4" name="Rectangle 4">
            <a:extLst>
              <a:ext uri="{FF2B5EF4-FFF2-40B4-BE49-F238E27FC236}">
                <a16:creationId xmlns:a16="http://schemas.microsoft.com/office/drawing/2014/main" id="{58F3D030-578A-68E4-D6D5-0FCBDBDCD0C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C4487644-E380-1F6F-6E48-D2D760E3A92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2B82E6CD-7647-1FBD-97DE-90D553D5F313}"/>
              </a:ext>
            </a:extLst>
          </p:cNvPr>
          <p:cNvSpPr>
            <a:spLocks noGrp="1" noChangeArrowheads="1"/>
          </p:cNvSpPr>
          <p:nvPr>
            <p:ph type="sldNum" sz="quarter" idx="12"/>
          </p:nvPr>
        </p:nvSpPr>
        <p:spPr>
          <a:ln/>
        </p:spPr>
        <p:txBody>
          <a:bodyPr/>
          <a:lstStyle>
            <a:lvl1pPr>
              <a:defRPr/>
            </a:lvl1pPr>
          </a:lstStyle>
          <a:p>
            <a:pPr>
              <a:defRPr/>
            </a:pPr>
            <a:fld id="{4AB82038-ADE8-46C6-AEFD-D1FCD5378DF4}" type="slidenum">
              <a:rPr lang="en-GB" altLang="nl-NL"/>
              <a:pPr>
                <a:defRPr/>
              </a:pPr>
              <a:t>‹#›</a:t>
            </a:fld>
            <a:endParaRPr lang="en-GB" altLang="nl-NL"/>
          </a:p>
        </p:txBody>
      </p:sp>
    </p:spTree>
    <p:extLst>
      <p:ext uri="{BB962C8B-B14F-4D97-AF65-F5344CB8AC3E}">
        <p14:creationId xmlns:p14="http://schemas.microsoft.com/office/powerpoint/2010/main" val="4016419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a:extLst>
              <a:ext uri="{FF2B5EF4-FFF2-40B4-BE49-F238E27FC236}">
                <a16:creationId xmlns:a16="http://schemas.microsoft.com/office/drawing/2014/main" id="{DE37B095-B85E-FE93-2FED-E17BAE7E3E3A}"/>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05983164-90F6-508B-86C9-80C7A4B43D3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FB714033-6163-0BD3-C272-A589197D5196}"/>
              </a:ext>
            </a:extLst>
          </p:cNvPr>
          <p:cNvSpPr>
            <a:spLocks noGrp="1" noChangeArrowheads="1"/>
          </p:cNvSpPr>
          <p:nvPr>
            <p:ph type="sldNum" sz="quarter" idx="12"/>
          </p:nvPr>
        </p:nvSpPr>
        <p:spPr>
          <a:ln/>
        </p:spPr>
        <p:txBody>
          <a:bodyPr/>
          <a:lstStyle>
            <a:lvl1pPr>
              <a:defRPr/>
            </a:lvl1pPr>
          </a:lstStyle>
          <a:p>
            <a:pPr>
              <a:defRPr/>
            </a:pPr>
            <a:fld id="{FB264AB7-E92F-4F0E-A0EC-48EA532E6D12}" type="slidenum">
              <a:rPr lang="en-GB" altLang="nl-NL"/>
              <a:pPr>
                <a:defRPr/>
              </a:pPr>
              <a:t>‹#›</a:t>
            </a:fld>
            <a:endParaRPr lang="en-GB" altLang="nl-NL"/>
          </a:p>
        </p:txBody>
      </p:sp>
    </p:spTree>
    <p:extLst>
      <p:ext uri="{BB962C8B-B14F-4D97-AF65-F5344CB8AC3E}">
        <p14:creationId xmlns:p14="http://schemas.microsoft.com/office/powerpoint/2010/main" val="1452121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717000" y="4064000"/>
            <a:ext cx="6477000" cy="36576000"/>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2286000" y="4064000"/>
            <a:ext cx="19278600" cy="3657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a:extLst>
              <a:ext uri="{FF2B5EF4-FFF2-40B4-BE49-F238E27FC236}">
                <a16:creationId xmlns:a16="http://schemas.microsoft.com/office/drawing/2014/main" id="{0CAC531F-8A8C-CFAA-38EE-3C749133A2D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B31CD80-1CF2-97E6-0916-F565FC9CF63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7F5C82B0-7DD5-F38A-EBCD-5B2A388C607E}"/>
              </a:ext>
            </a:extLst>
          </p:cNvPr>
          <p:cNvSpPr>
            <a:spLocks noGrp="1" noChangeArrowheads="1"/>
          </p:cNvSpPr>
          <p:nvPr>
            <p:ph type="sldNum" sz="quarter" idx="12"/>
          </p:nvPr>
        </p:nvSpPr>
        <p:spPr>
          <a:ln/>
        </p:spPr>
        <p:txBody>
          <a:bodyPr/>
          <a:lstStyle>
            <a:lvl1pPr>
              <a:defRPr/>
            </a:lvl1pPr>
          </a:lstStyle>
          <a:p>
            <a:pPr>
              <a:defRPr/>
            </a:pPr>
            <a:fld id="{EDCB146B-D468-4A94-9E22-E105901D94A7}" type="slidenum">
              <a:rPr lang="en-GB" altLang="nl-NL"/>
              <a:pPr>
                <a:defRPr/>
              </a:pPr>
              <a:t>‹#›</a:t>
            </a:fld>
            <a:endParaRPr lang="en-GB" altLang="nl-NL"/>
          </a:p>
        </p:txBody>
      </p:sp>
    </p:spTree>
    <p:extLst>
      <p:ext uri="{BB962C8B-B14F-4D97-AF65-F5344CB8AC3E}">
        <p14:creationId xmlns:p14="http://schemas.microsoft.com/office/powerpoint/2010/main" val="272259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a:extLst>
              <a:ext uri="{FF2B5EF4-FFF2-40B4-BE49-F238E27FC236}">
                <a16:creationId xmlns:a16="http://schemas.microsoft.com/office/drawing/2014/main" id="{B660420A-1335-1C2F-2CD1-8D29AEC6D67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FCB59C9F-EDEC-BF06-390D-21E9A6B7066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3823BD78-EDB4-BD21-05A9-744A92342DAC}"/>
              </a:ext>
            </a:extLst>
          </p:cNvPr>
          <p:cNvSpPr>
            <a:spLocks noGrp="1" noChangeArrowheads="1"/>
          </p:cNvSpPr>
          <p:nvPr>
            <p:ph type="sldNum" sz="quarter" idx="12"/>
          </p:nvPr>
        </p:nvSpPr>
        <p:spPr>
          <a:ln/>
        </p:spPr>
        <p:txBody>
          <a:bodyPr/>
          <a:lstStyle>
            <a:lvl1pPr>
              <a:defRPr/>
            </a:lvl1pPr>
          </a:lstStyle>
          <a:p>
            <a:pPr>
              <a:defRPr/>
            </a:pPr>
            <a:fld id="{0C0EB4CE-7AB5-410C-8B88-12A3066F1BF1}" type="slidenum">
              <a:rPr lang="en-GB" altLang="nl-NL"/>
              <a:pPr>
                <a:defRPr/>
              </a:pPr>
              <a:t>‹#›</a:t>
            </a:fld>
            <a:endParaRPr lang="en-GB" altLang="nl-NL"/>
          </a:p>
        </p:txBody>
      </p:sp>
    </p:spTree>
    <p:extLst>
      <p:ext uri="{BB962C8B-B14F-4D97-AF65-F5344CB8AC3E}">
        <p14:creationId xmlns:p14="http://schemas.microsoft.com/office/powerpoint/2010/main" val="4212742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08238" y="29379863"/>
            <a:ext cx="25908000" cy="9080500"/>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2408238" y="19378613"/>
            <a:ext cx="25908000" cy="10001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7974A45-6373-4B32-0F6B-78643ADF2670}"/>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2D1903FA-CECF-8363-81B1-57EB545F245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88E524B9-CA0F-BFC0-2E91-F94A6C3B4524}"/>
              </a:ext>
            </a:extLst>
          </p:cNvPr>
          <p:cNvSpPr>
            <a:spLocks noGrp="1" noChangeArrowheads="1"/>
          </p:cNvSpPr>
          <p:nvPr>
            <p:ph type="sldNum" sz="quarter" idx="12"/>
          </p:nvPr>
        </p:nvSpPr>
        <p:spPr>
          <a:ln/>
        </p:spPr>
        <p:txBody>
          <a:bodyPr/>
          <a:lstStyle>
            <a:lvl1pPr>
              <a:defRPr/>
            </a:lvl1pPr>
          </a:lstStyle>
          <a:p>
            <a:pPr>
              <a:defRPr/>
            </a:pPr>
            <a:fld id="{F80F40D9-6FF0-4439-AFE8-D3530DE00EAB}" type="slidenum">
              <a:rPr lang="en-GB" altLang="nl-NL"/>
              <a:pPr>
                <a:defRPr/>
              </a:pPr>
              <a:t>‹#›</a:t>
            </a:fld>
            <a:endParaRPr lang="en-GB" altLang="nl-NL"/>
          </a:p>
        </p:txBody>
      </p:sp>
    </p:spTree>
    <p:extLst>
      <p:ext uri="{BB962C8B-B14F-4D97-AF65-F5344CB8AC3E}">
        <p14:creationId xmlns:p14="http://schemas.microsoft.com/office/powerpoint/2010/main" val="3905122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2286000" y="13208000"/>
            <a:ext cx="12877800" cy="274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15316200" y="13208000"/>
            <a:ext cx="12877800" cy="274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Rectangle 4">
            <a:extLst>
              <a:ext uri="{FF2B5EF4-FFF2-40B4-BE49-F238E27FC236}">
                <a16:creationId xmlns:a16="http://schemas.microsoft.com/office/drawing/2014/main" id="{26AED82A-9652-1B86-C692-6A3BD4B3AEF6}"/>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5D5B4A8A-BA41-B388-3033-1373DAAB341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29D6092E-7E59-D55B-F19B-2E4757EB196C}"/>
              </a:ext>
            </a:extLst>
          </p:cNvPr>
          <p:cNvSpPr>
            <a:spLocks noGrp="1" noChangeArrowheads="1"/>
          </p:cNvSpPr>
          <p:nvPr>
            <p:ph type="sldNum" sz="quarter" idx="12"/>
          </p:nvPr>
        </p:nvSpPr>
        <p:spPr>
          <a:ln/>
        </p:spPr>
        <p:txBody>
          <a:bodyPr/>
          <a:lstStyle>
            <a:lvl1pPr>
              <a:defRPr/>
            </a:lvl1pPr>
          </a:lstStyle>
          <a:p>
            <a:pPr>
              <a:defRPr/>
            </a:pPr>
            <a:fld id="{34976F15-E2AD-462E-8EDE-815C60A48266}" type="slidenum">
              <a:rPr lang="en-GB" altLang="nl-NL"/>
              <a:pPr>
                <a:defRPr/>
              </a:pPr>
              <a:t>‹#›</a:t>
            </a:fld>
            <a:endParaRPr lang="en-GB" altLang="nl-NL"/>
          </a:p>
        </p:txBody>
      </p:sp>
    </p:spTree>
    <p:extLst>
      <p:ext uri="{BB962C8B-B14F-4D97-AF65-F5344CB8AC3E}">
        <p14:creationId xmlns:p14="http://schemas.microsoft.com/office/powerpoint/2010/main" val="737778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4000" y="1830388"/>
            <a:ext cx="27432000" cy="7620000"/>
          </a:xfrm>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1524000" y="10234613"/>
            <a:ext cx="13466763" cy="4264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0" y="14498638"/>
            <a:ext cx="13466763" cy="263429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15482888" y="10234613"/>
            <a:ext cx="13473112" cy="4264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5482888" y="14498638"/>
            <a:ext cx="13473112" cy="263429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Rectangle 4">
            <a:extLst>
              <a:ext uri="{FF2B5EF4-FFF2-40B4-BE49-F238E27FC236}">
                <a16:creationId xmlns:a16="http://schemas.microsoft.com/office/drawing/2014/main" id="{BDBA83E8-837D-3BD5-4ACF-05820CC9A879}"/>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1FBEABFE-18F3-622F-8E96-EBC0DF3C333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F3255822-2393-EC4D-11C0-85879CB712B8}"/>
              </a:ext>
            </a:extLst>
          </p:cNvPr>
          <p:cNvSpPr>
            <a:spLocks noGrp="1" noChangeArrowheads="1"/>
          </p:cNvSpPr>
          <p:nvPr>
            <p:ph type="sldNum" sz="quarter" idx="12"/>
          </p:nvPr>
        </p:nvSpPr>
        <p:spPr>
          <a:ln/>
        </p:spPr>
        <p:txBody>
          <a:bodyPr/>
          <a:lstStyle>
            <a:lvl1pPr>
              <a:defRPr/>
            </a:lvl1pPr>
          </a:lstStyle>
          <a:p>
            <a:pPr>
              <a:defRPr/>
            </a:pPr>
            <a:fld id="{6A7DD061-57FD-4ED6-96FB-D7DED56D3F24}" type="slidenum">
              <a:rPr lang="en-GB" altLang="nl-NL"/>
              <a:pPr>
                <a:defRPr/>
              </a:pPr>
              <a:t>‹#›</a:t>
            </a:fld>
            <a:endParaRPr lang="en-GB" altLang="nl-NL"/>
          </a:p>
        </p:txBody>
      </p:sp>
    </p:spTree>
    <p:extLst>
      <p:ext uri="{BB962C8B-B14F-4D97-AF65-F5344CB8AC3E}">
        <p14:creationId xmlns:p14="http://schemas.microsoft.com/office/powerpoint/2010/main" val="620874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Rectangle 4">
            <a:extLst>
              <a:ext uri="{FF2B5EF4-FFF2-40B4-BE49-F238E27FC236}">
                <a16:creationId xmlns:a16="http://schemas.microsoft.com/office/drawing/2014/main" id="{A933097B-C609-2726-C7CC-0115FB838862}"/>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8C6B44D7-95FC-82B0-2FF0-54E5D907AC4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5939858D-F3F3-381E-294D-37F5529F5927}"/>
              </a:ext>
            </a:extLst>
          </p:cNvPr>
          <p:cNvSpPr>
            <a:spLocks noGrp="1" noChangeArrowheads="1"/>
          </p:cNvSpPr>
          <p:nvPr>
            <p:ph type="sldNum" sz="quarter" idx="12"/>
          </p:nvPr>
        </p:nvSpPr>
        <p:spPr>
          <a:ln/>
        </p:spPr>
        <p:txBody>
          <a:bodyPr/>
          <a:lstStyle>
            <a:lvl1pPr>
              <a:defRPr/>
            </a:lvl1pPr>
          </a:lstStyle>
          <a:p>
            <a:pPr>
              <a:defRPr/>
            </a:pPr>
            <a:fld id="{F57FEC23-EBFB-4B35-B22C-F97C0F158EE8}" type="slidenum">
              <a:rPr lang="en-GB" altLang="nl-NL"/>
              <a:pPr>
                <a:defRPr/>
              </a:pPr>
              <a:t>‹#›</a:t>
            </a:fld>
            <a:endParaRPr lang="en-GB" altLang="nl-NL"/>
          </a:p>
        </p:txBody>
      </p:sp>
    </p:spTree>
    <p:extLst>
      <p:ext uri="{BB962C8B-B14F-4D97-AF65-F5344CB8AC3E}">
        <p14:creationId xmlns:p14="http://schemas.microsoft.com/office/powerpoint/2010/main" val="3024652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55C895E-67CC-31C3-7B27-39D4B239357C}"/>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B51D8B94-E52C-5612-0D25-2CB39778C4D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6F19E60D-D5FB-89B6-AB06-033745FA8832}"/>
              </a:ext>
            </a:extLst>
          </p:cNvPr>
          <p:cNvSpPr>
            <a:spLocks noGrp="1" noChangeArrowheads="1"/>
          </p:cNvSpPr>
          <p:nvPr>
            <p:ph type="sldNum" sz="quarter" idx="12"/>
          </p:nvPr>
        </p:nvSpPr>
        <p:spPr>
          <a:ln/>
        </p:spPr>
        <p:txBody>
          <a:bodyPr/>
          <a:lstStyle>
            <a:lvl1pPr>
              <a:defRPr/>
            </a:lvl1pPr>
          </a:lstStyle>
          <a:p>
            <a:pPr>
              <a:defRPr/>
            </a:pPr>
            <a:fld id="{FB5973B9-6CC8-4420-AA92-E2D6EAE351F3}" type="slidenum">
              <a:rPr lang="en-GB" altLang="nl-NL"/>
              <a:pPr>
                <a:defRPr/>
              </a:pPr>
              <a:t>‹#›</a:t>
            </a:fld>
            <a:endParaRPr lang="en-GB" altLang="nl-NL"/>
          </a:p>
        </p:txBody>
      </p:sp>
    </p:spTree>
    <p:extLst>
      <p:ext uri="{BB962C8B-B14F-4D97-AF65-F5344CB8AC3E}">
        <p14:creationId xmlns:p14="http://schemas.microsoft.com/office/powerpoint/2010/main" val="2887582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4000" y="1820863"/>
            <a:ext cx="10028238" cy="774700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11917363" y="1820863"/>
            <a:ext cx="17038637" cy="39020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1524000" y="9567863"/>
            <a:ext cx="10028238" cy="31273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90D13BA-C994-50CD-285D-57A50427FD6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E61272BC-9FDD-567D-F720-06809A2FCB2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6911042F-7F0B-FBAE-CA39-E286AE150F09}"/>
              </a:ext>
            </a:extLst>
          </p:cNvPr>
          <p:cNvSpPr>
            <a:spLocks noGrp="1" noChangeArrowheads="1"/>
          </p:cNvSpPr>
          <p:nvPr>
            <p:ph type="sldNum" sz="quarter" idx="12"/>
          </p:nvPr>
        </p:nvSpPr>
        <p:spPr>
          <a:ln/>
        </p:spPr>
        <p:txBody>
          <a:bodyPr/>
          <a:lstStyle>
            <a:lvl1pPr>
              <a:defRPr/>
            </a:lvl1pPr>
          </a:lstStyle>
          <a:p>
            <a:pPr>
              <a:defRPr/>
            </a:pPr>
            <a:fld id="{8C9256B7-12BC-41AC-9EFC-99D20AEC48AD}" type="slidenum">
              <a:rPr lang="en-GB" altLang="nl-NL"/>
              <a:pPr>
                <a:defRPr/>
              </a:pPr>
              <a:t>‹#›</a:t>
            </a:fld>
            <a:endParaRPr lang="en-GB" altLang="nl-NL"/>
          </a:p>
        </p:txBody>
      </p:sp>
    </p:spTree>
    <p:extLst>
      <p:ext uri="{BB962C8B-B14F-4D97-AF65-F5344CB8AC3E}">
        <p14:creationId xmlns:p14="http://schemas.microsoft.com/office/powerpoint/2010/main" val="2464590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73763" y="32004000"/>
            <a:ext cx="18288000" cy="3778250"/>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5973763" y="4084638"/>
            <a:ext cx="18288000" cy="2743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ext Placeholder 3"/>
          <p:cNvSpPr>
            <a:spLocks noGrp="1"/>
          </p:cNvSpPr>
          <p:nvPr>
            <p:ph type="body" sz="half" idx="2"/>
          </p:nvPr>
        </p:nvSpPr>
        <p:spPr>
          <a:xfrm>
            <a:off x="5973763" y="35782250"/>
            <a:ext cx="18288000" cy="5365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903C291-37D6-B739-2E1E-844100A92C2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659EAC1B-8CCC-756A-386F-11F0E5C0B3F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03F6D92F-5521-D4EF-1165-37B00EF1F81F}"/>
              </a:ext>
            </a:extLst>
          </p:cNvPr>
          <p:cNvSpPr>
            <a:spLocks noGrp="1" noChangeArrowheads="1"/>
          </p:cNvSpPr>
          <p:nvPr>
            <p:ph type="sldNum" sz="quarter" idx="12"/>
          </p:nvPr>
        </p:nvSpPr>
        <p:spPr>
          <a:ln/>
        </p:spPr>
        <p:txBody>
          <a:bodyPr/>
          <a:lstStyle>
            <a:lvl1pPr>
              <a:defRPr/>
            </a:lvl1pPr>
          </a:lstStyle>
          <a:p>
            <a:pPr>
              <a:defRPr/>
            </a:pPr>
            <a:fld id="{607F0F32-CAFD-464D-AE8E-B5194B17F225}" type="slidenum">
              <a:rPr lang="en-GB" altLang="nl-NL"/>
              <a:pPr>
                <a:defRPr/>
              </a:pPr>
              <a:t>‹#›</a:t>
            </a:fld>
            <a:endParaRPr lang="en-GB" altLang="nl-NL"/>
          </a:p>
        </p:txBody>
      </p:sp>
    </p:spTree>
    <p:extLst>
      <p:ext uri="{BB962C8B-B14F-4D97-AF65-F5344CB8AC3E}">
        <p14:creationId xmlns:p14="http://schemas.microsoft.com/office/powerpoint/2010/main" val="938808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AEEF">
            <a:alpha val="50195"/>
          </a:srgbClr>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BC85DAE-56A2-214E-219C-5483E55D22EC}"/>
              </a:ext>
            </a:extLst>
          </p:cNvPr>
          <p:cNvSpPr>
            <a:spLocks noGrp="1" noChangeArrowheads="1"/>
          </p:cNvSpPr>
          <p:nvPr>
            <p:ph type="title"/>
          </p:nvPr>
        </p:nvSpPr>
        <p:spPr bwMode="auto">
          <a:xfrm>
            <a:off x="2286000" y="4064000"/>
            <a:ext cx="25908000" cy="76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2262" tIns="160338" rIns="322262" bIns="1603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5A66E44-9657-7BF5-D871-4F8DB4F3A641}"/>
              </a:ext>
            </a:extLst>
          </p:cNvPr>
          <p:cNvSpPr>
            <a:spLocks noGrp="1" noChangeArrowheads="1"/>
          </p:cNvSpPr>
          <p:nvPr>
            <p:ph type="body" idx="1"/>
          </p:nvPr>
        </p:nvSpPr>
        <p:spPr bwMode="auto">
          <a:xfrm>
            <a:off x="2286000" y="13208000"/>
            <a:ext cx="25908000" cy="27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2262" tIns="160338" rIns="322262" bIns="1603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73F0341D-A24E-4394-D6B3-EC0E362EC6DF}"/>
              </a:ext>
            </a:extLst>
          </p:cNvPr>
          <p:cNvSpPr>
            <a:spLocks noGrp="1" noChangeArrowheads="1"/>
          </p:cNvSpPr>
          <p:nvPr>
            <p:ph type="dt" sz="half" idx="2"/>
          </p:nvPr>
        </p:nvSpPr>
        <p:spPr bwMode="auto">
          <a:xfrm>
            <a:off x="2286000" y="41656000"/>
            <a:ext cx="6350000" cy="3048000"/>
          </a:xfrm>
          <a:prstGeom prst="rect">
            <a:avLst/>
          </a:prstGeom>
          <a:noFill/>
          <a:ln>
            <a:noFill/>
          </a:ln>
          <a:effectLst/>
        </p:spPr>
        <p:txBody>
          <a:bodyPr vert="horz" wrap="none" lIns="322262" tIns="160338" rIns="322262" bIns="160338" numCol="1" anchor="ctr" anchorCtr="0" compatLnSpc="1">
            <a:prstTxWarp prst="textNoShape">
              <a:avLst/>
            </a:prstTxWarp>
          </a:bodyPr>
          <a:lstStyle>
            <a:lvl1pPr defTabSz="9334500">
              <a:defRPr sz="4900"/>
            </a:lvl1pPr>
          </a:lstStyle>
          <a:p>
            <a:pPr>
              <a:defRPr/>
            </a:pPr>
            <a:endParaRPr lang="en-GB"/>
          </a:p>
        </p:txBody>
      </p:sp>
      <p:sp>
        <p:nvSpPr>
          <p:cNvPr id="1029" name="Rectangle 5">
            <a:extLst>
              <a:ext uri="{FF2B5EF4-FFF2-40B4-BE49-F238E27FC236}">
                <a16:creationId xmlns:a16="http://schemas.microsoft.com/office/drawing/2014/main" id="{382B2455-6EB7-0BA9-68DC-F8D52B52C941}"/>
              </a:ext>
            </a:extLst>
          </p:cNvPr>
          <p:cNvSpPr>
            <a:spLocks noGrp="1" noChangeArrowheads="1"/>
          </p:cNvSpPr>
          <p:nvPr>
            <p:ph type="ftr" sz="quarter" idx="3"/>
          </p:nvPr>
        </p:nvSpPr>
        <p:spPr bwMode="auto">
          <a:xfrm>
            <a:off x="10414000" y="41656000"/>
            <a:ext cx="9652000" cy="3048000"/>
          </a:xfrm>
          <a:prstGeom prst="rect">
            <a:avLst/>
          </a:prstGeom>
          <a:noFill/>
          <a:ln>
            <a:noFill/>
          </a:ln>
          <a:effectLst/>
        </p:spPr>
        <p:txBody>
          <a:bodyPr vert="horz" wrap="none" lIns="322262" tIns="160338" rIns="322262" bIns="160338" numCol="1" anchor="ctr" anchorCtr="0" compatLnSpc="1">
            <a:prstTxWarp prst="textNoShape">
              <a:avLst/>
            </a:prstTxWarp>
          </a:bodyPr>
          <a:lstStyle>
            <a:lvl1pPr algn="ctr" defTabSz="9334500">
              <a:defRPr sz="4900"/>
            </a:lvl1pPr>
          </a:lstStyle>
          <a:p>
            <a:pPr>
              <a:defRPr/>
            </a:pPr>
            <a:endParaRPr lang="en-GB"/>
          </a:p>
        </p:txBody>
      </p:sp>
      <p:sp>
        <p:nvSpPr>
          <p:cNvPr id="1030" name="Rectangle 6">
            <a:extLst>
              <a:ext uri="{FF2B5EF4-FFF2-40B4-BE49-F238E27FC236}">
                <a16:creationId xmlns:a16="http://schemas.microsoft.com/office/drawing/2014/main" id="{F15D6A0B-08B9-0ADB-5FD4-568FCC03C377}"/>
              </a:ext>
            </a:extLst>
          </p:cNvPr>
          <p:cNvSpPr>
            <a:spLocks noGrp="1" noChangeArrowheads="1"/>
          </p:cNvSpPr>
          <p:nvPr>
            <p:ph type="sldNum" sz="quarter" idx="4"/>
          </p:nvPr>
        </p:nvSpPr>
        <p:spPr bwMode="auto">
          <a:xfrm>
            <a:off x="21844000" y="41656000"/>
            <a:ext cx="6350000" cy="3048000"/>
          </a:xfrm>
          <a:prstGeom prst="rect">
            <a:avLst/>
          </a:prstGeom>
          <a:noFill/>
          <a:ln>
            <a:noFill/>
          </a:ln>
          <a:effectLst/>
        </p:spPr>
        <p:txBody>
          <a:bodyPr vert="horz" wrap="none" lIns="322262" tIns="160338" rIns="322262" bIns="160338" numCol="1" anchor="ctr" anchorCtr="0" compatLnSpc="1">
            <a:prstTxWarp prst="textNoShape">
              <a:avLst/>
            </a:prstTxWarp>
          </a:bodyPr>
          <a:lstStyle>
            <a:lvl1pPr algn="r" defTabSz="9334500">
              <a:defRPr sz="4900" smtClean="0"/>
            </a:lvl1pPr>
          </a:lstStyle>
          <a:p>
            <a:pPr>
              <a:defRPr/>
            </a:pPr>
            <a:fld id="{F613B71C-0316-4122-9F71-EC577A0D50A6}" type="slidenum">
              <a:rPr lang="en-GB" altLang="nl-NL"/>
              <a:pPr>
                <a:defRPr/>
              </a:pPr>
              <a:t>‹#›</a:t>
            </a:fld>
            <a:endParaRPr lang="en-GB"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34500" rtl="0" eaLnBrk="0" fontAlgn="base" hangingPunct="0">
        <a:spcBef>
          <a:spcPct val="0"/>
        </a:spcBef>
        <a:spcAft>
          <a:spcPct val="0"/>
        </a:spcAft>
        <a:defRPr sz="15500">
          <a:solidFill>
            <a:schemeClr val="tx2"/>
          </a:solidFill>
          <a:latin typeface="+mj-lt"/>
          <a:ea typeface="+mj-ea"/>
          <a:cs typeface="+mj-cs"/>
        </a:defRPr>
      </a:lvl1pPr>
      <a:lvl2pPr algn="ctr" defTabSz="9334500" rtl="0" eaLnBrk="0" fontAlgn="base" hangingPunct="0">
        <a:spcBef>
          <a:spcPct val="0"/>
        </a:spcBef>
        <a:spcAft>
          <a:spcPct val="0"/>
        </a:spcAft>
        <a:defRPr sz="15500">
          <a:solidFill>
            <a:schemeClr val="tx2"/>
          </a:solidFill>
          <a:latin typeface="Times New Roman" pitchFamily="18" charset="0"/>
        </a:defRPr>
      </a:lvl2pPr>
      <a:lvl3pPr algn="ctr" defTabSz="9334500" rtl="0" eaLnBrk="0" fontAlgn="base" hangingPunct="0">
        <a:spcBef>
          <a:spcPct val="0"/>
        </a:spcBef>
        <a:spcAft>
          <a:spcPct val="0"/>
        </a:spcAft>
        <a:defRPr sz="15500">
          <a:solidFill>
            <a:schemeClr val="tx2"/>
          </a:solidFill>
          <a:latin typeface="Times New Roman" pitchFamily="18" charset="0"/>
        </a:defRPr>
      </a:lvl3pPr>
      <a:lvl4pPr algn="ctr" defTabSz="9334500" rtl="0" eaLnBrk="0" fontAlgn="base" hangingPunct="0">
        <a:spcBef>
          <a:spcPct val="0"/>
        </a:spcBef>
        <a:spcAft>
          <a:spcPct val="0"/>
        </a:spcAft>
        <a:defRPr sz="15500">
          <a:solidFill>
            <a:schemeClr val="tx2"/>
          </a:solidFill>
          <a:latin typeface="Times New Roman" pitchFamily="18" charset="0"/>
        </a:defRPr>
      </a:lvl4pPr>
      <a:lvl5pPr algn="ctr" defTabSz="9334500" rtl="0" eaLnBrk="0" fontAlgn="base" hangingPunct="0">
        <a:spcBef>
          <a:spcPct val="0"/>
        </a:spcBef>
        <a:spcAft>
          <a:spcPct val="0"/>
        </a:spcAft>
        <a:defRPr sz="15500">
          <a:solidFill>
            <a:schemeClr val="tx2"/>
          </a:solidFill>
          <a:latin typeface="Times New Roman" pitchFamily="18" charset="0"/>
        </a:defRPr>
      </a:lvl5pPr>
      <a:lvl6pPr marL="457200" algn="ctr" defTabSz="9334500" rtl="0" eaLnBrk="0" fontAlgn="base" hangingPunct="0">
        <a:spcBef>
          <a:spcPct val="0"/>
        </a:spcBef>
        <a:spcAft>
          <a:spcPct val="0"/>
        </a:spcAft>
        <a:defRPr sz="15500">
          <a:solidFill>
            <a:schemeClr val="tx2"/>
          </a:solidFill>
          <a:latin typeface="Times New Roman" pitchFamily="18" charset="0"/>
        </a:defRPr>
      </a:lvl6pPr>
      <a:lvl7pPr marL="914400" algn="ctr" defTabSz="9334500" rtl="0" eaLnBrk="0" fontAlgn="base" hangingPunct="0">
        <a:spcBef>
          <a:spcPct val="0"/>
        </a:spcBef>
        <a:spcAft>
          <a:spcPct val="0"/>
        </a:spcAft>
        <a:defRPr sz="15500">
          <a:solidFill>
            <a:schemeClr val="tx2"/>
          </a:solidFill>
          <a:latin typeface="Times New Roman" pitchFamily="18" charset="0"/>
        </a:defRPr>
      </a:lvl7pPr>
      <a:lvl8pPr marL="1371600" algn="ctr" defTabSz="9334500" rtl="0" eaLnBrk="0" fontAlgn="base" hangingPunct="0">
        <a:spcBef>
          <a:spcPct val="0"/>
        </a:spcBef>
        <a:spcAft>
          <a:spcPct val="0"/>
        </a:spcAft>
        <a:defRPr sz="15500">
          <a:solidFill>
            <a:schemeClr val="tx2"/>
          </a:solidFill>
          <a:latin typeface="Times New Roman" pitchFamily="18" charset="0"/>
        </a:defRPr>
      </a:lvl8pPr>
      <a:lvl9pPr marL="1828800" algn="ctr" defTabSz="9334500" rtl="0" eaLnBrk="0" fontAlgn="base" hangingPunct="0">
        <a:spcBef>
          <a:spcPct val="0"/>
        </a:spcBef>
        <a:spcAft>
          <a:spcPct val="0"/>
        </a:spcAft>
        <a:defRPr sz="15500">
          <a:solidFill>
            <a:schemeClr val="tx2"/>
          </a:solidFill>
          <a:latin typeface="Times New Roman" pitchFamily="18" charset="0"/>
        </a:defRPr>
      </a:lvl9pPr>
    </p:titleStyle>
    <p:bodyStyle>
      <a:lvl1pPr marL="1200150" indent="-1200150" algn="l" defTabSz="9334500" rtl="0" eaLnBrk="0" fontAlgn="base" hangingPunct="0">
        <a:spcBef>
          <a:spcPct val="20000"/>
        </a:spcBef>
        <a:spcAft>
          <a:spcPct val="0"/>
        </a:spcAft>
        <a:buChar char="•"/>
        <a:defRPr sz="11300">
          <a:solidFill>
            <a:schemeClr val="tx1"/>
          </a:solidFill>
          <a:latin typeface="+mn-lt"/>
          <a:ea typeface="+mn-ea"/>
          <a:cs typeface="+mn-cs"/>
        </a:defRPr>
      </a:lvl1pPr>
      <a:lvl2pPr marL="2600325" indent="-1000125" algn="l" defTabSz="9334500" rtl="0" eaLnBrk="0" fontAlgn="base" hangingPunct="0">
        <a:spcBef>
          <a:spcPct val="20000"/>
        </a:spcBef>
        <a:spcAft>
          <a:spcPct val="0"/>
        </a:spcAft>
        <a:buChar char="–"/>
        <a:defRPr sz="9900">
          <a:solidFill>
            <a:schemeClr val="tx1"/>
          </a:solidFill>
          <a:latin typeface="+mn-lt"/>
        </a:defRPr>
      </a:lvl2pPr>
      <a:lvl3pPr marL="4000500" indent="-800100" algn="l" defTabSz="9334500" rtl="0" eaLnBrk="0" fontAlgn="base" hangingPunct="0">
        <a:spcBef>
          <a:spcPct val="20000"/>
        </a:spcBef>
        <a:spcAft>
          <a:spcPct val="0"/>
        </a:spcAft>
        <a:buChar char="•"/>
        <a:defRPr sz="8400">
          <a:solidFill>
            <a:schemeClr val="tx1"/>
          </a:solidFill>
          <a:latin typeface="+mn-lt"/>
        </a:defRPr>
      </a:lvl3pPr>
      <a:lvl4pPr marL="5600700" indent="-800100" algn="l" defTabSz="9334500" rtl="0" eaLnBrk="0" fontAlgn="base" hangingPunct="0">
        <a:spcBef>
          <a:spcPct val="20000"/>
        </a:spcBef>
        <a:spcAft>
          <a:spcPct val="0"/>
        </a:spcAft>
        <a:buChar char="–"/>
        <a:defRPr sz="7100">
          <a:solidFill>
            <a:schemeClr val="tx1"/>
          </a:solidFill>
          <a:latin typeface="+mn-lt"/>
        </a:defRPr>
      </a:lvl4pPr>
      <a:lvl5pPr marL="7200900" indent="-800100" algn="l" defTabSz="9334500" rtl="0" eaLnBrk="0" fontAlgn="base" hangingPunct="0">
        <a:spcBef>
          <a:spcPct val="20000"/>
        </a:spcBef>
        <a:spcAft>
          <a:spcPct val="0"/>
        </a:spcAft>
        <a:buChar char="•"/>
        <a:defRPr sz="7100">
          <a:solidFill>
            <a:schemeClr val="tx1"/>
          </a:solidFill>
          <a:latin typeface="+mn-lt"/>
        </a:defRPr>
      </a:lvl5pPr>
      <a:lvl6pPr marL="7658100" indent="-800100" algn="l" defTabSz="9334500" rtl="0" eaLnBrk="0" fontAlgn="base" hangingPunct="0">
        <a:spcBef>
          <a:spcPct val="20000"/>
        </a:spcBef>
        <a:spcAft>
          <a:spcPct val="0"/>
        </a:spcAft>
        <a:buChar char="•"/>
        <a:defRPr sz="7100">
          <a:solidFill>
            <a:schemeClr val="tx1"/>
          </a:solidFill>
          <a:latin typeface="+mn-lt"/>
        </a:defRPr>
      </a:lvl6pPr>
      <a:lvl7pPr marL="8115300" indent="-800100" algn="l" defTabSz="9334500" rtl="0" eaLnBrk="0" fontAlgn="base" hangingPunct="0">
        <a:spcBef>
          <a:spcPct val="20000"/>
        </a:spcBef>
        <a:spcAft>
          <a:spcPct val="0"/>
        </a:spcAft>
        <a:buChar char="•"/>
        <a:defRPr sz="7100">
          <a:solidFill>
            <a:schemeClr val="tx1"/>
          </a:solidFill>
          <a:latin typeface="+mn-lt"/>
        </a:defRPr>
      </a:lvl7pPr>
      <a:lvl8pPr marL="8572500" indent="-800100" algn="l" defTabSz="9334500" rtl="0" eaLnBrk="0" fontAlgn="base" hangingPunct="0">
        <a:spcBef>
          <a:spcPct val="20000"/>
        </a:spcBef>
        <a:spcAft>
          <a:spcPct val="0"/>
        </a:spcAft>
        <a:buChar char="•"/>
        <a:defRPr sz="7100">
          <a:solidFill>
            <a:schemeClr val="tx1"/>
          </a:solidFill>
          <a:latin typeface="+mn-lt"/>
        </a:defRPr>
      </a:lvl8pPr>
      <a:lvl9pPr marL="9029700" indent="-800100" algn="l" defTabSz="9334500" rtl="0" eaLnBrk="0" fontAlgn="base" hangingPunct="0">
        <a:spcBef>
          <a:spcPct val="20000"/>
        </a:spcBef>
        <a:spcAft>
          <a:spcPct val="0"/>
        </a:spcAft>
        <a:buChar char="•"/>
        <a:defRPr sz="71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3074" name="Rectangle 30">
            <a:extLst>
              <a:ext uri="{FF2B5EF4-FFF2-40B4-BE49-F238E27FC236}">
                <a16:creationId xmlns:a16="http://schemas.microsoft.com/office/drawing/2014/main" id="{8455313B-7C4C-ACE4-7A67-BBF13C6598E8}"/>
              </a:ext>
            </a:extLst>
          </p:cNvPr>
          <p:cNvSpPr>
            <a:spLocks noChangeArrowheads="1"/>
          </p:cNvSpPr>
          <p:nvPr/>
        </p:nvSpPr>
        <p:spPr bwMode="auto">
          <a:xfrm>
            <a:off x="0" y="44173775"/>
            <a:ext cx="30480000" cy="1546225"/>
          </a:xfrm>
          <a:prstGeom prst="rect">
            <a:avLst/>
          </a:prstGeom>
          <a:solidFill>
            <a:srgbClr val="00AEEF"/>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grpSp>
        <p:nvGrpSpPr>
          <p:cNvPr id="3075" name="Group 3">
            <a:extLst>
              <a:ext uri="{FF2B5EF4-FFF2-40B4-BE49-F238E27FC236}">
                <a16:creationId xmlns:a16="http://schemas.microsoft.com/office/drawing/2014/main" id="{21FCD69A-D9DB-F981-0845-F4035DA6FB78}"/>
              </a:ext>
            </a:extLst>
          </p:cNvPr>
          <p:cNvGrpSpPr>
            <a:grpSpLocks/>
          </p:cNvGrpSpPr>
          <p:nvPr/>
        </p:nvGrpSpPr>
        <p:grpSpPr bwMode="auto">
          <a:xfrm>
            <a:off x="1201738" y="6645275"/>
            <a:ext cx="27914600" cy="5702300"/>
            <a:chOff x="1121243" y="7313268"/>
            <a:chExt cx="12246549" cy="12306372"/>
          </a:xfrm>
        </p:grpSpPr>
        <p:sp>
          <p:nvSpPr>
            <p:cNvPr id="3151" name="Rectangle 2">
              <a:extLst>
                <a:ext uri="{FF2B5EF4-FFF2-40B4-BE49-F238E27FC236}">
                  <a16:creationId xmlns:a16="http://schemas.microsoft.com/office/drawing/2014/main" id="{8E3DDB9A-0A90-6DEF-6887-FECA4A4A607D}"/>
                </a:ext>
              </a:extLst>
            </p:cNvPr>
            <p:cNvSpPr>
              <a:spLocks noChangeArrowheads="1"/>
            </p:cNvSpPr>
            <p:nvPr/>
          </p:nvSpPr>
          <p:spPr bwMode="auto">
            <a:xfrm>
              <a:off x="1126432" y="7313268"/>
              <a:ext cx="12241360" cy="1230637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sp>
          <p:nvSpPr>
            <p:cNvPr id="3152" name="Rectangle 31">
              <a:extLst>
                <a:ext uri="{FF2B5EF4-FFF2-40B4-BE49-F238E27FC236}">
                  <a16:creationId xmlns:a16="http://schemas.microsoft.com/office/drawing/2014/main" id="{0777C6B5-740B-07C0-C42B-596022377632}"/>
                </a:ext>
              </a:extLst>
            </p:cNvPr>
            <p:cNvSpPr>
              <a:spLocks noChangeArrowheads="1"/>
            </p:cNvSpPr>
            <p:nvPr/>
          </p:nvSpPr>
          <p:spPr bwMode="auto">
            <a:xfrm>
              <a:off x="1121243" y="7313268"/>
              <a:ext cx="12241360" cy="2494009"/>
            </a:xfrm>
            <a:prstGeom prst="rect">
              <a:avLst/>
            </a:prstGeom>
            <a:noFill/>
            <a:ln w="38100" algn="ctr">
              <a:solidFill>
                <a:srgbClr val="00AEE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5400" b="1">
                  <a:solidFill>
                    <a:srgbClr val="00AEEF"/>
                  </a:solidFill>
                  <a:latin typeface="Arial" panose="020B0604020202020204" pitchFamily="34" charset="0"/>
                  <a:cs typeface="Arial" panose="020B0604020202020204" pitchFamily="34" charset="0"/>
                </a:rPr>
                <a:t>INTRODUCTION</a:t>
              </a:r>
              <a:endParaRPr lang="en-GB" altLang="nl-NL" sz="5400" b="1">
                <a:solidFill>
                  <a:srgbClr val="00AEEF"/>
                </a:solidFill>
                <a:latin typeface="Arial" panose="020B0604020202020204" pitchFamily="34" charset="0"/>
                <a:cs typeface="Arial" panose="020B0604020202020204" pitchFamily="34" charset="0"/>
              </a:endParaRPr>
            </a:p>
          </p:txBody>
        </p:sp>
      </p:grpSp>
      <p:grpSp>
        <p:nvGrpSpPr>
          <p:cNvPr id="3076" name="Group 4">
            <a:extLst>
              <a:ext uri="{FF2B5EF4-FFF2-40B4-BE49-F238E27FC236}">
                <a16:creationId xmlns:a16="http://schemas.microsoft.com/office/drawing/2014/main" id="{93EEA762-B1DA-F05B-10FF-F355C09AF162}"/>
              </a:ext>
            </a:extLst>
          </p:cNvPr>
          <p:cNvGrpSpPr>
            <a:grpSpLocks/>
          </p:cNvGrpSpPr>
          <p:nvPr/>
        </p:nvGrpSpPr>
        <p:grpSpPr bwMode="auto">
          <a:xfrm>
            <a:off x="15797213" y="12604750"/>
            <a:ext cx="13355637" cy="18254663"/>
            <a:chOff x="15797212" y="12604750"/>
            <a:chExt cx="13355638" cy="18254663"/>
          </a:xfrm>
        </p:grpSpPr>
        <p:sp>
          <p:nvSpPr>
            <p:cNvPr id="3149" name="Rectangle 43">
              <a:extLst>
                <a:ext uri="{FF2B5EF4-FFF2-40B4-BE49-F238E27FC236}">
                  <a16:creationId xmlns:a16="http://schemas.microsoft.com/office/drawing/2014/main" id="{B2A07082-40C1-7476-95A3-ACEB45669E8D}"/>
                </a:ext>
              </a:extLst>
            </p:cNvPr>
            <p:cNvSpPr>
              <a:spLocks noChangeArrowheads="1"/>
            </p:cNvSpPr>
            <p:nvPr/>
          </p:nvSpPr>
          <p:spPr bwMode="auto">
            <a:xfrm>
              <a:off x="15797212" y="12604750"/>
              <a:ext cx="13355638" cy="18254663"/>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sp>
          <p:nvSpPr>
            <p:cNvPr id="3150" name="Rectangle 44">
              <a:extLst>
                <a:ext uri="{FF2B5EF4-FFF2-40B4-BE49-F238E27FC236}">
                  <a16:creationId xmlns:a16="http://schemas.microsoft.com/office/drawing/2014/main" id="{76E1A141-8CE9-395B-AA33-7546A23DB92C}"/>
                </a:ext>
              </a:extLst>
            </p:cNvPr>
            <p:cNvSpPr>
              <a:spLocks noChangeArrowheads="1"/>
            </p:cNvSpPr>
            <p:nvPr/>
          </p:nvSpPr>
          <p:spPr bwMode="auto">
            <a:xfrm>
              <a:off x="15797212" y="12604750"/>
              <a:ext cx="13355637" cy="950318"/>
            </a:xfrm>
            <a:prstGeom prst="rect">
              <a:avLst/>
            </a:prstGeom>
            <a:noFill/>
            <a:ln w="38100">
              <a:solidFill>
                <a:srgbClr val="00AEEF"/>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grpSp>
      <p:sp>
        <p:nvSpPr>
          <p:cNvPr id="3077" name="TextBox 4">
            <a:extLst>
              <a:ext uri="{FF2B5EF4-FFF2-40B4-BE49-F238E27FC236}">
                <a16:creationId xmlns:a16="http://schemas.microsoft.com/office/drawing/2014/main" id="{58A7CEE7-8A38-166E-0355-D54EA3695488}"/>
              </a:ext>
            </a:extLst>
          </p:cNvPr>
          <p:cNvSpPr txBox="1">
            <a:spLocks noChangeArrowheads="1"/>
          </p:cNvSpPr>
          <p:nvPr/>
        </p:nvSpPr>
        <p:spPr bwMode="auto">
          <a:xfrm>
            <a:off x="4344988" y="1149350"/>
            <a:ext cx="217535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8000" b="1">
                <a:solidFill>
                  <a:srgbClr val="00AEEF"/>
                </a:solidFill>
                <a:latin typeface="Arial" panose="020B0604020202020204" pitchFamily="34" charset="0"/>
                <a:cs typeface="Arial" panose="020B0604020202020204" pitchFamily="34" charset="0"/>
              </a:rPr>
              <a:t>Title</a:t>
            </a:r>
            <a:endParaRPr lang="en-GB" altLang="nl-NL" sz="8000" b="1">
              <a:solidFill>
                <a:srgbClr val="00AEEF"/>
              </a:solidFill>
              <a:latin typeface="Arial" panose="020B0604020202020204" pitchFamily="34" charset="0"/>
              <a:cs typeface="Arial" panose="020B0604020202020204" pitchFamily="34" charset="0"/>
            </a:endParaRPr>
          </a:p>
        </p:txBody>
      </p:sp>
      <p:pic>
        <p:nvPicPr>
          <p:cNvPr id="3078" name="Picture 28">
            <a:extLst>
              <a:ext uri="{FF2B5EF4-FFF2-40B4-BE49-F238E27FC236}">
                <a16:creationId xmlns:a16="http://schemas.microsoft.com/office/drawing/2014/main" id="{CB72C0B5-D2D3-4438-9CDB-A6C733BCF0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1833" y="3302796"/>
            <a:ext cx="2022475" cy="2024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3079" name="TextBox 5">
            <a:extLst>
              <a:ext uri="{FF2B5EF4-FFF2-40B4-BE49-F238E27FC236}">
                <a16:creationId xmlns:a16="http://schemas.microsoft.com/office/drawing/2014/main" id="{5D939365-658B-C972-FE67-BE41C3916EC3}"/>
              </a:ext>
            </a:extLst>
          </p:cNvPr>
          <p:cNvSpPr txBox="1">
            <a:spLocks noChangeArrowheads="1"/>
          </p:cNvSpPr>
          <p:nvPr/>
        </p:nvSpPr>
        <p:spPr bwMode="auto">
          <a:xfrm>
            <a:off x="9842500" y="3276600"/>
            <a:ext cx="10795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3600">
                <a:solidFill>
                  <a:srgbClr val="00AEEF"/>
                </a:solidFill>
                <a:latin typeface="Arial" panose="020B0604020202020204" pitchFamily="34" charset="0"/>
                <a:cs typeface="Arial" panose="020B0604020202020204" pitchFamily="34" charset="0"/>
              </a:rPr>
              <a:t>Your name, co-author 1 name, co-author 2 name</a:t>
            </a:r>
            <a:endParaRPr lang="en-GB" altLang="nl-NL" sz="3600">
              <a:solidFill>
                <a:srgbClr val="00AEEF"/>
              </a:solidFill>
              <a:latin typeface="Arial" panose="020B0604020202020204" pitchFamily="34" charset="0"/>
              <a:cs typeface="Arial" panose="020B0604020202020204" pitchFamily="34" charset="0"/>
            </a:endParaRPr>
          </a:p>
        </p:txBody>
      </p:sp>
      <p:sp>
        <p:nvSpPr>
          <p:cNvPr id="3080" name="TextBox 51">
            <a:extLst>
              <a:ext uri="{FF2B5EF4-FFF2-40B4-BE49-F238E27FC236}">
                <a16:creationId xmlns:a16="http://schemas.microsoft.com/office/drawing/2014/main" id="{05A00CFA-92BE-8FB5-422F-E28AB2753165}"/>
              </a:ext>
            </a:extLst>
          </p:cNvPr>
          <p:cNvSpPr txBox="1">
            <a:spLocks noChangeArrowheads="1"/>
          </p:cNvSpPr>
          <p:nvPr/>
        </p:nvSpPr>
        <p:spPr bwMode="auto">
          <a:xfrm>
            <a:off x="12528550" y="3994150"/>
            <a:ext cx="5314950"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2800">
                <a:solidFill>
                  <a:srgbClr val="00AEEF"/>
                </a:solidFill>
                <a:latin typeface="Arial" panose="020B0604020202020204" pitchFamily="34" charset="0"/>
                <a:cs typeface="Arial" panose="020B0604020202020204" pitchFamily="34" charset="0"/>
              </a:rPr>
              <a:t>*Affiliation 1, contact details</a:t>
            </a:r>
          </a:p>
          <a:p>
            <a:pPr algn="ctr"/>
            <a:r>
              <a:rPr lang="en-US" altLang="nl-NL" sz="2800">
                <a:solidFill>
                  <a:srgbClr val="00AEEF"/>
                </a:solidFill>
                <a:latin typeface="Arial" panose="020B0604020202020204" pitchFamily="34" charset="0"/>
                <a:cs typeface="Arial" panose="020B0604020202020204" pitchFamily="34" charset="0"/>
              </a:rPr>
              <a:t>**Affiliation 2, contact details</a:t>
            </a:r>
          </a:p>
          <a:p>
            <a:pPr algn="ctr"/>
            <a:r>
              <a:rPr lang="en-US" altLang="nl-NL" sz="2800">
                <a:solidFill>
                  <a:srgbClr val="00AEEF"/>
                </a:solidFill>
                <a:latin typeface="Arial" panose="020B0604020202020204" pitchFamily="34" charset="0"/>
                <a:cs typeface="Arial" panose="020B0604020202020204" pitchFamily="34" charset="0"/>
              </a:rPr>
              <a:t>*** Affiliation 3, contact details</a:t>
            </a:r>
            <a:endParaRPr lang="en-GB" altLang="nl-NL" sz="2800">
              <a:solidFill>
                <a:srgbClr val="00AEEF"/>
              </a:solidFill>
              <a:latin typeface="Arial" panose="020B0604020202020204" pitchFamily="34" charset="0"/>
              <a:cs typeface="Arial" panose="020B0604020202020204" pitchFamily="34" charset="0"/>
            </a:endParaRPr>
          </a:p>
        </p:txBody>
      </p:sp>
      <p:sp>
        <p:nvSpPr>
          <p:cNvPr id="3081" name="Rectangle 9">
            <a:extLst>
              <a:ext uri="{FF2B5EF4-FFF2-40B4-BE49-F238E27FC236}">
                <a16:creationId xmlns:a16="http://schemas.microsoft.com/office/drawing/2014/main" id="{DA2534FE-0EE7-5D33-0670-277DD20E79D7}"/>
              </a:ext>
            </a:extLst>
          </p:cNvPr>
          <p:cNvSpPr>
            <a:spLocks noChangeArrowheads="1"/>
          </p:cNvSpPr>
          <p:nvPr/>
        </p:nvSpPr>
        <p:spPr bwMode="auto">
          <a:xfrm>
            <a:off x="1728788" y="8081963"/>
            <a:ext cx="26844625" cy="4156075"/>
          </a:xfrm>
          <a:prstGeom prst="rect">
            <a:avLst/>
          </a:prstGeom>
          <a:noFill/>
          <a:ln>
            <a:noFill/>
          </a:ln>
          <a:effectLst/>
          <a:extLst>
            <a:ext uri="{909E8E84-426E-40DD-AFC4-6F175D3DCCD1}">
              <a14:hiddenFill xmlns:a14="http://schemas.microsoft.com/office/drawing/2010/main">
                <a:gradFill rotWithShape="0">
                  <a:gsLst>
                    <a:gs pos="0">
                      <a:srgbClr val="000066"/>
                    </a:gs>
                    <a:gs pos="100000">
                      <a:srgbClr val="0066FF"/>
                    </a:gs>
                  </a:gsLst>
                  <a:lin ang="5400000" scaled="1"/>
                </a:gra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Arial" panose="020B0604020202020204" pitchFamily="34" charset="0"/>
                <a:cs typeface="Arial" panose="020B0604020202020204" pitchFamily="34" charset="0"/>
              </a:rPr>
              <a:t>Please insert title as “</a:t>
            </a:r>
            <a:r>
              <a:rPr lang="en-US" altLang="nl-NL">
                <a:latin typeface="Arial" panose="020B0604020202020204" pitchFamily="34" charset="0"/>
                <a:cs typeface="Arial" panose="020B0604020202020204" pitchFamily="34" charset="0"/>
              </a:rPr>
              <a:t>Sample Layout for 80x120 cm poster: Keep it simple, no more than 300 words in total”.</a:t>
            </a:r>
            <a:endParaRPr lang="en-GB" altLang="nl-NL">
              <a:latin typeface="Arial" panose="020B0604020202020204" pitchFamily="34" charset="0"/>
              <a:cs typeface="Arial" panose="020B0604020202020204" pitchFamily="34" charset="0"/>
            </a:endParaRPr>
          </a:p>
          <a:p>
            <a:r>
              <a:rPr lang="en-GB" altLang="en-US">
                <a:latin typeface="Arial" panose="020B0604020202020204" pitchFamily="34" charset="0"/>
                <a:cs typeface="Arial" panose="020B0604020202020204" pitchFamily="34" charset="0"/>
              </a:rPr>
              <a:t>This example is to demonstrate the layout of an example poster for presentation at an IWA Conference. </a:t>
            </a:r>
            <a:r>
              <a:rPr lang="en-AU" altLang="en-US">
                <a:latin typeface="Arial" panose="020B0604020202020204" pitchFamily="34" charset="0"/>
                <a:cs typeface="Arial" panose="020B0604020202020204" pitchFamily="34" charset="0"/>
              </a:rPr>
              <a:t>The purpose of a poster paper presentation is to promote informal discussion. It is a graphic display of a written manuscript. The poster presentation stands by itself as a summary of research and usually contains an overview of research objectives, experimental methods, materials, results and a discussion. Often, in poster presentations, a clear message in less words is more effective. </a:t>
            </a:r>
          </a:p>
          <a:p>
            <a:r>
              <a:rPr lang="en-GB" altLang="en-US">
                <a:latin typeface="Arial" panose="020B0604020202020204" pitchFamily="34" charset="0"/>
                <a:cs typeface="Arial" panose="020B0604020202020204" pitchFamily="34" charset="0"/>
              </a:rPr>
              <a:t>This example is to demonstrate the layout of an example poster for presentation at an IWA Conference. </a:t>
            </a:r>
            <a:r>
              <a:rPr lang="en-AU" altLang="en-US">
                <a:latin typeface="Arial" panose="020B0604020202020204" pitchFamily="34" charset="0"/>
                <a:cs typeface="Arial" panose="020B0604020202020204" pitchFamily="34" charset="0"/>
              </a:rPr>
              <a:t>The purpose of a poster paper presentation is to promote informal discussion. It is a graphic display of a written manuscript. The poster presentation stands by itself as a summary of research and usually contains an overview of research objectives, experimental methods, materials, results and a discussion. Often, in poster presentations, a clear message in less words is more effective. </a:t>
            </a:r>
          </a:p>
          <a:p>
            <a:endParaRPr lang="en-AU" altLang="en-US">
              <a:latin typeface="Arial" panose="020B0604020202020204" pitchFamily="34" charset="0"/>
              <a:cs typeface="Arial" panose="020B0604020202020204" pitchFamily="34" charset="0"/>
            </a:endParaRPr>
          </a:p>
          <a:p>
            <a:r>
              <a:rPr lang="en-AU" altLang="en-US">
                <a:latin typeface="Arial" panose="020B0604020202020204" pitchFamily="34" charset="0"/>
                <a:cs typeface="Arial" panose="020B0604020202020204" pitchFamily="34" charset="0"/>
              </a:rPr>
              <a:t>The colour palette should be as presented (IWA blue - RGB:0/174/239, IWA light blue – RGB: 0/174/239 50% transparency), font should all be ARIAL (Title = 80 points – white, Author names = 36 points – white, Affiliation = 28 points – white, Chapter title = 54 points – white, Text = 24 points- black aligned to the left, Captions and text remarks about figures = 20 points – black aligned to the left). Use graphs whenever its possible but do not overkill information per graph. Avoid very large tables, present them only with horizontal lines. </a:t>
            </a:r>
            <a:endParaRPr lang="en-GB" altLang="en-US">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DE0ED250-34D9-22D9-2E34-934D68EE4538}"/>
              </a:ext>
            </a:extLst>
          </p:cNvPr>
          <p:cNvGraphicFramePr>
            <a:graphicFrameLocks noGrp="1"/>
          </p:cNvGraphicFramePr>
          <p:nvPr/>
        </p:nvGraphicFramePr>
        <p:xfrm>
          <a:off x="16178213" y="14797088"/>
          <a:ext cx="5842001" cy="2808287"/>
        </p:xfrm>
        <a:graphic>
          <a:graphicData uri="http://schemas.openxmlformats.org/drawingml/2006/table">
            <a:tbl>
              <a:tblPr/>
              <a:tblGrid>
                <a:gridCol w="2395984">
                  <a:extLst>
                    <a:ext uri="{9D8B030D-6E8A-4147-A177-3AD203B41FA5}">
                      <a16:colId xmlns:a16="http://schemas.microsoft.com/office/drawing/2014/main" val="20000"/>
                    </a:ext>
                  </a:extLst>
                </a:gridCol>
                <a:gridCol w="1155036">
                  <a:extLst>
                    <a:ext uri="{9D8B030D-6E8A-4147-A177-3AD203B41FA5}">
                      <a16:colId xmlns:a16="http://schemas.microsoft.com/office/drawing/2014/main" val="20001"/>
                    </a:ext>
                  </a:extLst>
                </a:gridCol>
                <a:gridCol w="1164582">
                  <a:extLst>
                    <a:ext uri="{9D8B030D-6E8A-4147-A177-3AD203B41FA5}">
                      <a16:colId xmlns:a16="http://schemas.microsoft.com/office/drawing/2014/main" val="20002"/>
                    </a:ext>
                  </a:extLst>
                </a:gridCol>
                <a:gridCol w="1126399">
                  <a:extLst>
                    <a:ext uri="{9D8B030D-6E8A-4147-A177-3AD203B41FA5}">
                      <a16:colId xmlns:a16="http://schemas.microsoft.com/office/drawing/2014/main" val="20003"/>
                    </a:ext>
                  </a:extLst>
                </a:gridCol>
              </a:tblGrid>
              <a:tr h="712882">
                <a:tc gridSpan="4">
                  <a:txBody>
                    <a:bodyPr/>
                    <a:lstStyle/>
                    <a:p>
                      <a:pPr algn="ctr" fontAlgn="b"/>
                      <a:r>
                        <a:rPr lang="en-GB" sz="2400" b="0" i="0" u="none" strike="noStrike" dirty="0">
                          <a:solidFill>
                            <a:srgbClr val="000000"/>
                          </a:solidFill>
                          <a:effectLst/>
                          <a:latin typeface="Arial"/>
                        </a:rPr>
                        <a:t>Title</a:t>
                      </a:r>
                    </a:p>
                  </a:txBody>
                  <a:tcPr marL="9525" marR="9525" marT="9521" marB="0" anchor="b">
                    <a:lnL>
                      <a:noFill/>
                    </a:lnL>
                    <a:lnR>
                      <a:noFill/>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521641">
                <a:tc>
                  <a:txBody>
                    <a:bodyPr/>
                    <a:lstStyle/>
                    <a:p>
                      <a:pPr algn="l" fontAlgn="b"/>
                      <a:r>
                        <a:rPr lang="en-GB" sz="2400" b="0" i="0" u="none" strike="noStrike">
                          <a:solidFill>
                            <a:srgbClr val="000000"/>
                          </a:solidFill>
                          <a:effectLst/>
                          <a:latin typeface="Arial"/>
                        </a:rPr>
                        <a:t>Value 1</a:t>
                      </a:r>
                    </a:p>
                  </a:txBody>
                  <a:tcPr marL="9525" marR="9525" marT="9521" marB="0" anchor="b">
                    <a:lnL>
                      <a:noFill/>
                    </a:lnL>
                    <a:lnR>
                      <a:noFill/>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0" i="0" u="none" strike="noStrike">
                          <a:solidFill>
                            <a:srgbClr val="000000"/>
                          </a:solidFill>
                          <a:effectLst/>
                          <a:latin typeface="Arial"/>
                        </a:rPr>
                        <a:t>1</a:t>
                      </a:r>
                    </a:p>
                  </a:txBody>
                  <a:tcPr marL="9525" marR="9525" marT="9521" marB="0" anchor="b">
                    <a:lnL>
                      <a:noFill/>
                    </a:lnL>
                    <a:lnR>
                      <a:noFill/>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0" i="0" u="none" strike="noStrike" dirty="0">
                          <a:solidFill>
                            <a:srgbClr val="000000"/>
                          </a:solidFill>
                          <a:effectLst/>
                          <a:latin typeface="Arial"/>
                        </a:rPr>
                        <a:t>2</a:t>
                      </a:r>
                    </a:p>
                  </a:txBody>
                  <a:tcPr marL="9525" marR="9525" marT="9521" marB="0" anchor="b">
                    <a:lnL>
                      <a:noFill/>
                    </a:lnL>
                    <a:lnR>
                      <a:noFill/>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0" i="0" u="none" strike="noStrike">
                          <a:solidFill>
                            <a:srgbClr val="000000"/>
                          </a:solidFill>
                          <a:effectLst/>
                          <a:latin typeface="Arial"/>
                        </a:rPr>
                        <a:t>3</a:t>
                      </a:r>
                    </a:p>
                  </a:txBody>
                  <a:tcPr marL="9525" marR="9525" marT="9521" marB="0" anchor="b">
                    <a:lnL>
                      <a:noFill/>
                    </a:lnL>
                    <a:lnR>
                      <a:noFill/>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21641">
                <a:tc>
                  <a:txBody>
                    <a:bodyPr/>
                    <a:lstStyle/>
                    <a:p>
                      <a:pPr algn="l" fontAlgn="b"/>
                      <a:r>
                        <a:rPr lang="en-GB" sz="2400" b="0" i="0" u="none" strike="noStrike">
                          <a:solidFill>
                            <a:srgbClr val="000000"/>
                          </a:solidFill>
                          <a:effectLst/>
                          <a:latin typeface="Arial"/>
                        </a:rPr>
                        <a:t>Value 2</a:t>
                      </a:r>
                    </a:p>
                  </a:txBody>
                  <a:tcPr marL="9525" marR="9525"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0" i="0" u="none" strike="noStrike">
                          <a:solidFill>
                            <a:srgbClr val="000000"/>
                          </a:solidFill>
                          <a:effectLst/>
                          <a:latin typeface="Arial"/>
                        </a:rPr>
                        <a:t>4</a:t>
                      </a:r>
                    </a:p>
                  </a:txBody>
                  <a:tcPr marL="9525" marR="9525"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0" i="0" u="none" strike="noStrike" dirty="0">
                          <a:solidFill>
                            <a:srgbClr val="000000"/>
                          </a:solidFill>
                          <a:effectLst/>
                          <a:latin typeface="Arial"/>
                        </a:rPr>
                        <a:t>5</a:t>
                      </a:r>
                    </a:p>
                  </a:txBody>
                  <a:tcPr marL="9525" marR="9525"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0" i="0" u="none" strike="noStrike">
                          <a:solidFill>
                            <a:srgbClr val="000000"/>
                          </a:solidFill>
                          <a:effectLst/>
                          <a:latin typeface="Arial"/>
                        </a:rPr>
                        <a:t>6</a:t>
                      </a:r>
                    </a:p>
                  </a:txBody>
                  <a:tcPr marL="9525" marR="9525"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21641">
                <a:tc>
                  <a:txBody>
                    <a:bodyPr/>
                    <a:lstStyle/>
                    <a:p>
                      <a:pPr algn="l" fontAlgn="b"/>
                      <a:r>
                        <a:rPr lang="en-GB" sz="2400" b="0" i="0" u="none" strike="noStrike" dirty="0">
                          <a:solidFill>
                            <a:srgbClr val="000000"/>
                          </a:solidFill>
                          <a:effectLst/>
                          <a:latin typeface="Arial"/>
                        </a:rPr>
                        <a:t>Value 3</a:t>
                      </a:r>
                    </a:p>
                  </a:txBody>
                  <a:tcPr marL="9525" marR="9525"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0" i="0" u="none" strike="noStrike">
                          <a:solidFill>
                            <a:srgbClr val="000000"/>
                          </a:solidFill>
                          <a:effectLst/>
                          <a:latin typeface="Arial"/>
                        </a:rPr>
                        <a:t>7</a:t>
                      </a:r>
                    </a:p>
                  </a:txBody>
                  <a:tcPr marL="9525" marR="9525"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0" i="0" u="none" strike="noStrike" dirty="0">
                          <a:solidFill>
                            <a:srgbClr val="000000"/>
                          </a:solidFill>
                          <a:effectLst/>
                          <a:latin typeface="Arial"/>
                        </a:rPr>
                        <a:t>8</a:t>
                      </a:r>
                    </a:p>
                  </a:txBody>
                  <a:tcPr marL="9525" marR="9525"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2400" b="0" i="0" u="none" strike="noStrike" dirty="0">
                          <a:solidFill>
                            <a:srgbClr val="000000"/>
                          </a:solidFill>
                          <a:effectLst/>
                          <a:latin typeface="Arial"/>
                        </a:rPr>
                        <a:t>9</a:t>
                      </a:r>
                    </a:p>
                  </a:txBody>
                  <a:tcPr marL="9525" marR="9525"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30482">
                <a:tc>
                  <a:txBody>
                    <a:bodyPr/>
                    <a:lstStyle/>
                    <a:p>
                      <a:pPr algn="l" fontAlgn="b"/>
                      <a:r>
                        <a:rPr lang="en-GB" sz="2400" b="0" i="0" u="none" strike="noStrike" dirty="0">
                          <a:solidFill>
                            <a:srgbClr val="000000"/>
                          </a:solidFill>
                          <a:effectLst/>
                          <a:latin typeface="Arial"/>
                        </a:rPr>
                        <a:t>Value 4</a:t>
                      </a:r>
                    </a:p>
                  </a:txBody>
                  <a:tcPr marL="9525" marR="9525" marT="9521"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GB" sz="2400" b="0" i="0" u="none" strike="noStrike">
                          <a:solidFill>
                            <a:srgbClr val="000000"/>
                          </a:solidFill>
                          <a:effectLst/>
                          <a:latin typeface="Arial"/>
                        </a:rPr>
                        <a:t>10</a:t>
                      </a:r>
                    </a:p>
                  </a:txBody>
                  <a:tcPr marL="9525" marR="9525" marT="9521"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GB" sz="2400" b="0" i="0" u="none" strike="noStrike" dirty="0">
                          <a:solidFill>
                            <a:srgbClr val="000000"/>
                          </a:solidFill>
                          <a:effectLst/>
                          <a:latin typeface="Arial"/>
                        </a:rPr>
                        <a:t>11</a:t>
                      </a:r>
                    </a:p>
                  </a:txBody>
                  <a:tcPr marL="9525" marR="9525" marT="9521"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GB" sz="2400" b="0" i="0" u="none" strike="noStrike" dirty="0">
                          <a:solidFill>
                            <a:srgbClr val="000000"/>
                          </a:solidFill>
                          <a:effectLst/>
                          <a:latin typeface="Arial"/>
                        </a:rPr>
                        <a:t>12</a:t>
                      </a:r>
                    </a:p>
                  </a:txBody>
                  <a:tcPr marL="9525" marR="9525" marT="9521"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106" name="TextBox 8">
            <a:extLst>
              <a:ext uri="{FF2B5EF4-FFF2-40B4-BE49-F238E27FC236}">
                <a16:creationId xmlns:a16="http://schemas.microsoft.com/office/drawing/2014/main" id="{1750DD98-7A47-7A67-9E16-77B27EE7D25A}"/>
              </a:ext>
            </a:extLst>
          </p:cNvPr>
          <p:cNvSpPr txBox="1">
            <a:spLocks noChangeArrowheads="1"/>
          </p:cNvSpPr>
          <p:nvPr/>
        </p:nvSpPr>
        <p:spPr bwMode="auto">
          <a:xfrm>
            <a:off x="22901275" y="15400338"/>
            <a:ext cx="45529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2000">
                <a:latin typeface="Arial" panose="020B0604020202020204" pitchFamily="34" charset="0"/>
                <a:cs typeface="Arial" panose="020B0604020202020204" pitchFamily="34" charset="0"/>
              </a:rPr>
              <a:t>This table only shows  key figures, it is light and easily understandable and self explanatory. The side box only gives some hints on what is in the table</a:t>
            </a:r>
            <a:endParaRPr lang="en-GB" altLang="nl-NL" sz="2000">
              <a:latin typeface="Arial" panose="020B0604020202020204" pitchFamily="34" charset="0"/>
              <a:cs typeface="Arial" panose="020B0604020202020204" pitchFamily="34" charset="0"/>
            </a:endParaRPr>
          </a:p>
        </p:txBody>
      </p:sp>
      <p:sp>
        <p:nvSpPr>
          <p:cNvPr id="3107" name="TextBox 9">
            <a:extLst>
              <a:ext uri="{FF2B5EF4-FFF2-40B4-BE49-F238E27FC236}">
                <a16:creationId xmlns:a16="http://schemas.microsoft.com/office/drawing/2014/main" id="{C004BB12-D615-4E4A-16D5-85F951C2DD8C}"/>
              </a:ext>
            </a:extLst>
          </p:cNvPr>
          <p:cNvSpPr txBox="1">
            <a:spLocks noChangeArrowheads="1"/>
          </p:cNvSpPr>
          <p:nvPr/>
        </p:nvSpPr>
        <p:spPr bwMode="auto">
          <a:xfrm>
            <a:off x="16314738" y="14231938"/>
            <a:ext cx="82089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2000">
                <a:latin typeface="Arial" panose="020B0604020202020204" pitchFamily="34" charset="0"/>
                <a:cs typeface="Arial" panose="020B0604020202020204" pitchFamily="34" charset="0"/>
              </a:rPr>
              <a:t>Table 1 – How to build a table for a poster</a:t>
            </a:r>
            <a:endParaRPr lang="en-GB" altLang="nl-NL" sz="2000">
              <a:latin typeface="Arial" panose="020B0604020202020204" pitchFamily="34" charset="0"/>
              <a:cs typeface="Arial" panose="020B0604020202020204" pitchFamily="34" charset="0"/>
            </a:endParaRPr>
          </a:p>
        </p:txBody>
      </p:sp>
      <p:sp>
        <p:nvSpPr>
          <p:cNvPr id="3108" name="TextBox 59">
            <a:extLst>
              <a:ext uri="{FF2B5EF4-FFF2-40B4-BE49-F238E27FC236}">
                <a16:creationId xmlns:a16="http://schemas.microsoft.com/office/drawing/2014/main" id="{A7CDDEDC-E788-51B5-EB43-CB4ADE39554D}"/>
              </a:ext>
            </a:extLst>
          </p:cNvPr>
          <p:cNvSpPr txBox="1">
            <a:spLocks noChangeArrowheads="1"/>
          </p:cNvSpPr>
          <p:nvPr/>
        </p:nvSpPr>
        <p:spPr bwMode="auto">
          <a:xfrm>
            <a:off x="15990888" y="23955375"/>
            <a:ext cx="455295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2000">
                <a:latin typeface="Arial" panose="020B0604020202020204" pitchFamily="34" charset="0"/>
                <a:cs typeface="Arial" panose="020B0604020202020204" pitchFamily="34" charset="0"/>
              </a:rPr>
              <a:t>This figure shows  trends, it is light and easily understandable and self explanatory. The side box only gives some hints on what is in the figure.</a:t>
            </a:r>
          </a:p>
          <a:p>
            <a:endParaRPr lang="en-US" altLang="nl-NL" sz="2000">
              <a:latin typeface="Arial" panose="020B0604020202020204" pitchFamily="34" charset="0"/>
              <a:cs typeface="Arial" panose="020B0604020202020204" pitchFamily="34" charset="0"/>
            </a:endParaRPr>
          </a:p>
          <a:p>
            <a:r>
              <a:rPr lang="en-US" altLang="nl-NL" sz="2000">
                <a:latin typeface="Arial" panose="020B0604020202020204" pitchFamily="34" charset="0"/>
                <a:cs typeface="Arial" panose="020B0604020202020204" pitchFamily="34" charset="0"/>
              </a:rPr>
              <a:t>Use figures to support your text. The average visitor will pay more attention to figures than to text, keep it short and simple.</a:t>
            </a:r>
            <a:endParaRPr lang="en-GB" altLang="nl-NL" sz="2000">
              <a:latin typeface="Arial" panose="020B0604020202020204" pitchFamily="34" charset="0"/>
              <a:cs typeface="Arial" panose="020B0604020202020204" pitchFamily="34" charset="0"/>
            </a:endParaRPr>
          </a:p>
        </p:txBody>
      </p:sp>
      <p:grpSp>
        <p:nvGrpSpPr>
          <p:cNvPr id="3109" name="Group 17">
            <a:extLst>
              <a:ext uri="{FF2B5EF4-FFF2-40B4-BE49-F238E27FC236}">
                <a16:creationId xmlns:a16="http://schemas.microsoft.com/office/drawing/2014/main" id="{93409DA4-E974-B470-7BD3-4DE431DF5F3B}"/>
              </a:ext>
            </a:extLst>
          </p:cNvPr>
          <p:cNvGrpSpPr>
            <a:grpSpLocks/>
          </p:cNvGrpSpPr>
          <p:nvPr/>
        </p:nvGrpSpPr>
        <p:grpSpPr bwMode="auto">
          <a:xfrm>
            <a:off x="1233488" y="12631738"/>
            <a:ext cx="13141325" cy="12306300"/>
            <a:chOff x="1306745" y="14758798"/>
            <a:chExt cx="13141167" cy="12306373"/>
          </a:xfrm>
        </p:grpSpPr>
        <p:grpSp>
          <p:nvGrpSpPr>
            <p:cNvPr id="3144" name="Group 33">
              <a:extLst>
                <a:ext uri="{FF2B5EF4-FFF2-40B4-BE49-F238E27FC236}">
                  <a16:creationId xmlns:a16="http://schemas.microsoft.com/office/drawing/2014/main" id="{8934DBF5-A417-7774-1446-B14469D7557A}"/>
                </a:ext>
              </a:extLst>
            </p:cNvPr>
            <p:cNvGrpSpPr>
              <a:grpSpLocks/>
            </p:cNvGrpSpPr>
            <p:nvPr/>
          </p:nvGrpSpPr>
          <p:grpSpPr bwMode="auto">
            <a:xfrm>
              <a:off x="1306745" y="14758799"/>
              <a:ext cx="13141167" cy="12306372"/>
              <a:chOff x="1126432" y="7313268"/>
              <a:chExt cx="12241360" cy="12306372"/>
            </a:xfrm>
          </p:grpSpPr>
          <p:sp>
            <p:nvSpPr>
              <p:cNvPr id="3147" name="Rectangle 34">
                <a:extLst>
                  <a:ext uri="{FF2B5EF4-FFF2-40B4-BE49-F238E27FC236}">
                    <a16:creationId xmlns:a16="http://schemas.microsoft.com/office/drawing/2014/main" id="{9B960D92-66CF-371E-BF7B-5F882D05BCB2}"/>
                  </a:ext>
                </a:extLst>
              </p:cNvPr>
              <p:cNvSpPr>
                <a:spLocks noChangeArrowheads="1"/>
              </p:cNvSpPr>
              <p:nvPr/>
            </p:nvSpPr>
            <p:spPr bwMode="auto">
              <a:xfrm>
                <a:off x="1126432" y="7313268"/>
                <a:ext cx="12241360" cy="1230637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sp>
            <p:nvSpPr>
              <p:cNvPr id="3148" name="Rectangle 35">
                <a:extLst>
                  <a:ext uri="{FF2B5EF4-FFF2-40B4-BE49-F238E27FC236}">
                    <a16:creationId xmlns:a16="http://schemas.microsoft.com/office/drawing/2014/main" id="{9A077102-23B8-663E-20A9-ED115692F78B}"/>
                  </a:ext>
                </a:extLst>
              </p:cNvPr>
              <p:cNvSpPr>
                <a:spLocks noChangeArrowheads="1"/>
              </p:cNvSpPr>
              <p:nvPr/>
            </p:nvSpPr>
            <p:spPr bwMode="auto">
              <a:xfrm>
                <a:off x="1126432" y="7313268"/>
                <a:ext cx="12241360" cy="1022355"/>
              </a:xfrm>
              <a:prstGeom prst="rect">
                <a:avLst/>
              </a:prstGeom>
              <a:noFill/>
              <a:ln w="38100" algn="ctr">
                <a:solidFill>
                  <a:srgbClr val="00AEE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grpSp>
        <p:sp>
          <p:nvSpPr>
            <p:cNvPr id="11" name="TextBox 10">
              <a:extLst>
                <a:ext uri="{FF2B5EF4-FFF2-40B4-BE49-F238E27FC236}">
                  <a16:creationId xmlns:a16="http://schemas.microsoft.com/office/drawing/2014/main" id="{993E684D-562B-3A89-7A06-F1271B2BCF27}"/>
                </a:ext>
              </a:extLst>
            </p:cNvPr>
            <p:cNvSpPr txBox="1"/>
            <p:nvPr/>
          </p:nvSpPr>
          <p:spPr>
            <a:xfrm>
              <a:off x="1744890" y="15981180"/>
              <a:ext cx="12342664" cy="8956728"/>
            </a:xfrm>
            <a:prstGeom prst="rect">
              <a:avLst/>
            </a:prstGeom>
            <a:noFill/>
          </p:spPr>
          <p:txBody>
            <a:bodyPr>
              <a:spAutoFit/>
            </a:bodyPr>
            <a:lstStyle/>
            <a:p>
              <a:pPr>
                <a:defRPr/>
              </a:pPr>
              <a:r>
                <a:rPr lang="en-US" dirty="0">
                  <a:latin typeface="Arial" panose="020B0604020202020204" pitchFamily="34" charset="0"/>
                  <a:cs typeface="Arial" panose="020B0604020202020204" pitchFamily="34" charset="0"/>
                </a:rPr>
                <a:t>The key message is: </a:t>
              </a:r>
              <a:r>
                <a:rPr lang="en-GB" altLang="en-US" dirty="0">
                  <a:latin typeface="Arial" panose="020B0604020202020204" pitchFamily="34" charset="0"/>
                  <a:cs typeface="Arial" panose="020B0604020202020204" pitchFamily="34" charset="0"/>
                </a:rPr>
                <a:t>An interested individual who is not necessarily familiar with your field of expertise should be able to follow your poster. The purpose of poster paper presentations is to promote informal discussion. </a:t>
              </a:r>
              <a:r>
                <a:rPr lang="en-US" altLang="en-US" dirty="0">
                  <a:latin typeface="Arial" panose="020B0604020202020204" pitchFamily="34" charset="0"/>
                  <a:cs typeface="Arial" panose="020B0604020202020204" pitchFamily="34" charset="0"/>
                </a:rPr>
                <a:t>To achieve your goal you’ll need to two things:</a:t>
              </a:r>
            </a:p>
            <a:p>
              <a:pPr>
                <a:defRPr/>
              </a:pPr>
              <a:endParaRPr lang="en-US" alt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A clear message (imagine a poster as an illustrated abstract);</a:t>
              </a:r>
            </a:p>
            <a:p>
              <a:pPr marL="457200" indent="-457200">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An attractive and clear layout.</a:t>
              </a:r>
            </a:p>
            <a:p>
              <a:pPr marL="457200" indent="-457200">
                <a:buFont typeface="Arial" panose="020B0604020202020204" pitchFamily="34" charset="0"/>
                <a:buChar char="•"/>
                <a:defRPr/>
              </a:pPr>
              <a:endParaRPr lang="en-US" alt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endParaRPr lang="en-US" alt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This template is a tool you should use to make the best out of your poster. We provide the attractive layout and the guidance, you provide the content and the best of your work.</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Each paragraph should have more than 2 sentences and less than 5 sentences. Each sentence shouldn’t have more than 30 words. Use bullet points whenever it is possible, your audience will read them and discuss them with you. Use figures to structure your message and to show your key findings.</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Focus on the key questions you want to answer. Begin by answering the “Why?” are you working on this followed by, “What am I adding?”, “How? Methods”, “What did I find?” and “What do I recommend?”</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The clear areas between paragraphs and chapters are valuable. A direct message presented using a clear structure is easier to read and will attract your audience [1].</a:t>
              </a:r>
              <a:endParaRPr lang="en-GB" altLang="en-US" dirty="0">
                <a:latin typeface="Arial" panose="020B0604020202020204" pitchFamily="34" charset="0"/>
                <a:cs typeface="Arial" panose="020B0604020202020204" pitchFamily="34" charset="0"/>
              </a:endParaRPr>
            </a:p>
          </p:txBody>
        </p:sp>
        <p:sp>
          <p:nvSpPr>
            <p:cNvPr id="3146" name="Rectangle 11">
              <a:extLst>
                <a:ext uri="{FF2B5EF4-FFF2-40B4-BE49-F238E27FC236}">
                  <a16:creationId xmlns:a16="http://schemas.microsoft.com/office/drawing/2014/main" id="{09F321F1-D07C-59EC-CF0F-5ADF8E962E76}"/>
                </a:ext>
              </a:extLst>
            </p:cNvPr>
            <p:cNvSpPr>
              <a:spLocks noChangeArrowheads="1"/>
            </p:cNvSpPr>
            <p:nvPr/>
          </p:nvSpPr>
          <p:spPr bwMode="auto">
            <a:xfrm>
              <a:off x="5759866" y="14758798"/>
              <a:ext cx="3647109" cy="923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5400" b="1">
                  <a:solidFill>
                    <a:srgbClr val="00AEEF"/>
                  </a:solidFill>
                  <a:latin typeface="Arial" panose="020B0604020202020204" pitchFamily="34" charset="0"/>
                  <a:cs typeface="Arial" panose="020B0604020202020204" pitchFamily="34" charset="0"/>
                </a:rPr>
                <a:t>METHODS</a:t>
              </a:r>
              <a:endParaRPr lang="en-GB" altLang="nl-NL" sz="5400" b="1">
                <a:solidFill>
                  <a:srgbClr val="00AEEF"/>
                </a:solidFill>
                <a:latin typeface="Arial" panose="020B0604020202020204" pitchFamily="34" charset="0"/>
                <a:cs typeface="Arial" panose="020B0604020202020204" pitchFamily="34" charset="0"/>
              </a:endParaRPr>
            </a:p>
          </p:txBody>
        </p:sp>
      </p:grpSp>
      <p:sp>
        <p:nvSpPr>
          <p:cNvPr id="3110" name="Rectangle 67">
            <a:extLst>
              <a:ext uri="{FF2B5EF4-FFF2-40B4-BE49-F238E27FC236}">
                <a16:creationId xmlns:a16="http://schemas.microsoft.com/office/drawing/2014/main" id="{2BEEC9F0-794F-EBB2-33C6-E4E9BA1B557C}"/>
              </a:ext>
            </a:extLst>
          </p:cNvPr>
          <p:cNvSpPr>
            <a:spLocks noChangeArrowheads="1"/>
          </p:cNvSpPr>
          <p:nvPr/>
        </p:nvSpPr>
        <p:spPr bwMode="auto">
          <a:xfrm>
            <a:off x="20032663" y="12541250"/>
            <a:ext cx="44942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5400" b="1">
                <a:solidFill>
                  <a:srgbClr val="00AEEF"/>
                </a:solidFill>
                <a:latin typeface="Arial" panose="020B0604020202020204" pitchFamily="34" charset="0"/>
                <a:cs typeface="Arial" panose="020B0604020202020204" pitchFamily="34" charset="0"/>
              </a:rPr>
              <a:t>DISCUSSION</a:t>
            </a:r>
            <a:endParaRPr lang="en-GB" altLang="nl-NL" sz="5400" b="1">
              <a:solidFill>
                <a:srgbClr val="00AEEF"/>
              </a:solidFill>
              <a:latin typeface="Arial" panose="020B0604020202020204" pitchFamily="34" charset="0"/>
              <a:cs typeface="Arial" panose="020B0604020202020204" pitchFamily="34" charset="0"/>
            </a:endParaRPr>
          </a:p>
        </p:txBody>
      </p:sp>
      <p:grpSp>
        <p:nvGrpSpPr>
          <p:cNvPr id="3111" name="Group 3">
            <a:extLst>
              <a:ext uri="{FF2B5EF4-FFF2-40B4-BE49-F238E27FC236}">
                <a16:creationId xmlns:a16="http://schemas.microsoft.com/office/drawing/2014/main" id="{D662D1C2-BCEE-D6EA-D82F-B49B3392DB52}"/>
              </a:ext>
            </a:extLst>
          </p:cNvPr>
          <p:cNvGrpSpPr>
            <a:grpSpLocks/>
          </p:cNvGrpSpPr>
          <p:nvPr/>
        </p:nvGrpSpPr>
        <p:grpSpPr bwMode="auto">
          <a:xfrm>
            <a:off x="26761280" y="646543"/>
            <a:ext cx="2789759" cy="2201797"/>
            <a:chOff x="26213953" y="1175530"/>
            <a:chExt cx="3327076" cy="2592288"/>
          </a:xfrm>
        </p:grpSpPr>
        <p:sp>
          <p:nvSpPr>
            <p:cNvPr id="3142" name="Rectangle 2">
              <a:extLst>
                <a:ext uri="{FF2B5EF4-FFF2-40B4-BE49-F238E27FC236}">
                  <a16:creationId xmlns:a16="http://schemas.microsoft.com/office/drawing/2014/main" id="{A45B0CB7-FB57-EE7D-568A-2B17D02BDE93}"/>
                </a:ext>
              </a:extLst>
            </p:cNvPr>
            <p:cNvSpPr>
              <a:spLocks noChangeArrowheads="1"/>
            </p:cNvSpPr>
            <p:nvPr/>
          </p:nvSpPr>
          <p:spPr bwMode="auto">
            <a:xfrm>
              <a:off x="26213953" y="1175530"/>
              <a:ext cx="3327076" cy="259228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3143" name="Picture 33">
              <a:extLst>
                <a:ext uri="{FF2B5EF4-FFF2-40B4-BE49-F238E27FC236}">
                  <a16:creationId xmlns:a16="http://schemas.microsoft.com/office/drawing/2014/main" id="{7E250764-4482-7F89-BD65-F4ED20C221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02132" y="1560513"/>
              <a:ext cx="2550718" cy="182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112" name="Group 5">
            <a:extLst>
              <a:ext uri="{FF2B5EF4-FFF2-40B4-BE49-F238E27FC236}">
                <a16:creationId xmlns:a16="http://schemas.microsoft.com/office/drawing/2014/main" id="{4F62A644-2F0C-4696-1BED-AA7E7E93C0C0}"/>
              </a:ext>
            </a:extLst>
          </p:cNvPr>
          <p:cNvGrpSpPr>
            <a:grpSpLocks/>
          </p:cNvGrpSpPr>
          <p:nvPr/>
        </p:nvGrpSpPr>
        <p:grpSpPr bwMode="auto">
          <a:xfrm>
            <a:off x="15762288" y="31921450"/>
            <a:ext cx="13354050" cy="7669213"/>
            <a:chOff x="15761787" y="31921451"/>
            <a:chExt cx="13354765" cy="7669212"/>
          </a:xfrm>
        </p:grpSpPr>
        <p:sp>
          <p:nvSpPr>
            <p:cNvPr id="3137" name="Rectangle 69">
              <a:extLst>
                <a:ext uri="{FF2B5EF4-FFF2-40B4-BE49-F238E27FC236}">
                  <a16:creationId xmlns:a16="http://schemas.microsoft.com/office/drawing/2014/main" id="{2B38BADC-504D-5609-E9BD-4CA3300E46CE}"/>
                </a:ext>
              </a:extLst>
            </p:cNvPr>
            <p:cNvSpPr>
              <a:spLocks noChangeArrowheads="1"/>
            </p:cNvSpPr>
            <p:nvPr/>
          </p:nvSpPr>
          <p:spPr bwMode="auto">
            <a:xfrm>
              <a:off x="15761787" y="31921451"/>
              <a:ext cx="13342937" cy="766921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grpSp>
          <p:nvGrpSpPr>
            <p:cNvPr id="3138" name="Group 20">
              <a:extLst>
                <a:ext uri="{FF2B5EF4-FFF2-40B4-BE49-F238E27FC236}">
                  <a16:creationId xmlns:a16="http://schemas.microsoft.com/office/drawing/2014/main" id="{4F248E9D-EE4F-E964-AA3B-A339141F6916}"/>
                </a:ext>
              </a:extLst>
            </p:cNvPr>
            <p:cNvGrpSpPr>
              <a:grpSpLocks/>
            </p:cNvGrpSpPr>
            <p:nvPr/>
          </p:nvGrpSpPr>
          <p:grpSpPr bwMode="auto">
            <a:xfrm>
              <a:off x="15797212" y="31929448"/>
              <a:ext cx="13319340" cy="3936398"/>
              <a:chOff x="15901448" y="33591734"/>
              <a:chExt cx="13318950" cy="3937064"/>
            </a:xfrm>
          </p:grpSpPr>
          <p:sp>
            <p:nvSpPr>
              <p:cNvPr id="3139" name="Rectangle 71">
                <a:extLst>
                  <a:ext uri="{FF2B5EF4-FFF2-40B4-BE49-F238E27FC236}">
                    <a16:creationId xmlns:a16="http://schemas.microsoft.com/office/drawing/2014/main" id="{55763C52-32A4-7E04-2EBD-6E7617732045}"/>
                  </a:ext>
                </a:extLst>
              </p:cNvPr>
              <p:cNvSpPr>
                <a:spLocks noChangeArrowheads="1"/>
              </p:cNvSpPr>
              <p:nvPr/>
            </p:nvSpPr>
            <p:spPr bwMode="auto">
              <a:xfrm>
                <a:off x="15901448" y="33591734"/>
                <a:ext cx="13318950" cy="1083862"/>
              </a:xfrm>
              <a:prstGeom prst="rect">
                <a:avLst/>
              </a:prstGeom>
              <a:noFill/>
              <a:ln w="38100" algn="ctr">
                <a:solidFill>
                  <a:srgbClr val="00AEE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sp>
            <p:nvSpPr>
              <p:cNvPr id="79" name="TextBox 78">
                <a:extLst>
                  <a:ext uri="{FF2B5EF4-FFF2-40B4-BE49-F238E27FC236}">
                    <a16:creationId xmlns:a16="http://schemas.microsoft.com/office/drawing/2014/main" id="{C20264DB-CF50-72F0-4D8E-C731967653AB}"/>
                  </a:ext>
                </a:extLst>
              </p:cNvPr>
              <p:cNvSpPr txBox="1"/>
              <p:nvPr/>
            </p:nvSpPr>
            <p:spPr>
              <a:xfrm>
                <a:off x="16232745" y="35220725"/>
                <a:ext cx="12343112" cy="2308615"/>
              </a:xfrm>
              <a:prstGeom prst="rect">
                <a:avLst/>
              </a:prstGeom>
              <a:noFill/>
            </p:spPr>
            <p:txBody>
              <a:bodyPr>
                <a:spAutoFit/>
              </a:bodyPr>
              <a:lstStyle/>
              <a:p>
                <a:pPr>
                  <a:defRPr/>
                </a:pPr>
                <a:r>
                  <a:rPr lang="en-US" dirty="0">
                    <a:latin typeface="Arial" panose="020B0604020202020204" pitchFamily="34" charset="0"/>
                    <a:cs typeface="Arial" panose="020B0604020202020204" pitchFamily="34" charset="0"/>
                  </a:rPr>
                  <a:t>Finish with a brief conclusion. </a:t>
                </a:r>
                <a:r>
                  <a:rPr lang="en-US" dirty="0" err="1">
                    <a:latin typeface="Arial" panose="020B0604020202020204" pitchFamily="34" charset="0"/>
                    <a:cs typeface="Arial" panose="020B0604020202020204" pitchFamily="34" charset="0"/>
                  </a:rPr>
                  <a:t>Summarise</a:t>
                </a:r>
                <a:r>
                  <a:rPr lang="en-US" dirty="0">
                    <a:latin typeface="Arial" panose="020B0604020202020204" pitchFamily="34" charset="0"/>
                    <a:cs typeface="Arial" panose="020B0604020202020204" pitchFamily="34" charset="0"/>
                  </a:rPr>
                  <a:t> your findings and list the key points of your research. </a:t>
                </a:r>
              </a:p>
              <a:p>
                <a:pPr>
                  <a:defRPr/>
                </a:pPr>
                <a:endParaRPr lang="en-US" alt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Be brief and direct</a:t>
                </a:r>
              </a:p>
              <a:p>
                <a:pPr marL="342900" indent="-342900">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This shows the outcome of all of your efforts</a:t>
                </a:r>
              </a:p>
              <a:p>
                <a:pPr marL="342900" indent="-342900">
                  <a:buFont typeface="Arial" panose="020B0604020202020204" pitchFamily="34" charset="0"/>
                  <a:buChar char="•"/>
                  <a:defRPr/>
                </a:pPr>
                <a:endParaRPr lang="en-US" altLang="en-US" dirty="0">
                  <a:latin typeface="Arial" panose="020B0604020202020204" pitchFamily="34" charset="0"/>
                  <a:cs typeface="Arial" panose="020B0604020202020204" pitchFamily="34" charset="0"/>
                </a:endParaRPr>
              </a:p>
            </p:txBody>
          </p:sp>
          <p:sp>
            <p:nvSpPr>
              <p:cNvPr id="3141" name="Rectangle 79">
                <a:extLst>
                  <a:ext uri="{FF2B5EF4-FFF2-40B4-BE49-F238E27FC236}">
                    <a16:creationId xmlns:a16="http://schemas.microsoft.com/office/drawing/2014/main" id="{67D19B05-064B-4FD2-3618-FBD03073C802}"/>
                  </a:ext>
                </a:extLst>
              </p:cNvPr>
              <p:cNvSpPr>
                <a:spLocks noChangeArrowheads="1"/>
              </p:cNvSpPr>
              <p:nvPr/>
            </p:nvSpPr>
            <p:spPr bwMode="auto">
              <a:xfrm>
                <a:off x="19871138" y="33625268"/>
                <a:ext cx="5301297" cy="923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5400" b="1">
                    <a:solidFill>
                      <a:srgbClr val="00AEEF"/>
                    </a:solidFill>
                    <a:latin typeface="Arial" panose="020B0604020202020204" pitchFamily="34" charset="0"/>
                    <a:cs typeface="Arial" panose="020B0604020202020204" pitchFamily="34" charset="0"/>
                  </a:rPr>
                  <a:t>CONCLUSIONS</a:t>
                </a:r>
                <a:endParaRPr lang="en-GB" altLang="nl-NL" sz="5400" b="1">
                  <a:solidFill>
                    <a:srgbClr val="00AEEF"/>
                  </a:solidFill>
                  <a:latin typeface="Arial" panose="020B0604020202020204" pitchFamily="34" charset="0"/>
                  <a:cs typeface="Arial" panose="020B0604020202020204" pitchFamily="34" charset="0"/>
                </a:endParaRPr>
              </a:p>
            </p:txBody>
          </p:sp>
        </p:grpSp>
      </p:grpSp>
      <p:sp>
        <p:nvSpPr>
          <p:cNvPr id="3113" name="TextBox 13">
            <a:extLst>
              <a:ext uri="{FF2B5EF4-FFF2-40B4-BE49-F238E27FC236}">
                <a16:creationId xmlns:a16="http://schemas.microsoft.com/office/drawing/2014/main" id="{291C7E94-D95F-F837-6704-8952F3BB9813}"/>
              </a:ext>
            </a:extLst>
          </p:cNvPr>
          <p:cNvSpPr txBox="1">
            <a:spLocks noChangeArrowheads="1"/>
          </p:cNvSpPr>
          <p:nvPr/>
        </p:nvSpPr>
        <p:spPr bwMode="auto">
          <a:xfrm>
            <a:off x="881063" y="44450000"/>
            <a:ext cx="96234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4800">
                <a:solidFill>
                  <a:schemeClr val="bg1"/>
                </a:solidFill>
                <a:latin typeface="Arial" panose="020B0604020202020204" pitchFamily="34" charset="0"/>
                <a:cs typeface="Arial" panose="020B0604020202020204" pitchFamily="34" charset="0"/>
              </a:rPr>
              <a:t>inspiring change</a:t>
            </a:r>
            <a:endParaRPr lang="en-GB" altLang="nl-NL" sz="4800">
              <a:solidFill>
                <a:schemeClr val="bg1"/>
              </a:solidFill>
              <a:latin typeface="Arial" panose="020B0604020202020204" pitchFamily="34" charset="0"/>
              <a:cs typeface="Arial" panose="020B0604020202020204" pitchFamily="34" charset="0"/>
            </a:endParaRPr>
          </a:p>
        </p:txBody>
      </p:sp>
      <p:grpSp>
        <p:nvGrpSpPr>
          <p:cNvPr id="3114" name="Group 19">
            <a:extLst>
              <a:ext uri="{FF2B5EF4-FFF2-40B4-BE49-F238E27FC236}">
                <a16:creationId xmlns:a16="http://schemas.microsoft.com/office/drawing/2014/main" id="{0B41C435-8487-9996-7C51-9CA3AB09A230}"/>
              </a:ext>
            </a:extLst>
          </p:cNvPr>
          <p:cNvGrpSpPr>
            <a:grpSpLocks/>
          </p:cNvGrpSpPr>
          <p:nvPr/>
        </p:nvGrpSpPr>
        <p:grpSpPr bwMode="auto">
          <a:xfrm>
            <a:off x="16159163" y="18765838"/>
            <a:ext cx="12671425" cy="9332912"/>
            <a:chOff x="16448872" y="20911985"/>
            <a:chExt cx="12671058" cy="9332658"/>
          </a:xfrm>
        </p:grpSpPr>
        <p:sp>
          <p:nvSpPr>
            <p:cNvPr id="3133" name="TextBox 58">
              <a:extLst>
                <a:ext uri="{FF2B5EF4-FFF2-40B4-BE49-F238E27FC236}">
                  <a16:creationId xmlns:a16="http://schemas.microsoft.com/office/drawing/2014/main" id="{9DC73429-61C3-4516-80B0-4BE8546E2698}"/>
                </a:ext>
              </a:extLst>
            </p:cNvPr>
            <p:cNvSpPr txBox="1">
              <a:spLocks noChangeArrowheads="1"/>
            </p:cNvSpPr>
            <p:nvPr/>
          </p:nvSpPr>
          <p:spPr bwMode="auto">
            <a:xfrm>
              <a:off x="20911019" y="29844533"/>
              <a:ext cx="82089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2000">
                  <a:latin typeface="Arial" panose="020B0604020202020204" pitchFamily="34" charset="0"/>
                  <a:cs typeface="Arial" panose="020B0604020202020204" pitchFamily="34" charset="0"/>
                </a:rPr>
                <a:t>Figure 1 – How to build a graph for a poster</a:t>
              </a:r>
              <a:endParaRPr lang="en-GB" altLang="nl-NL" sz="2000">
                <a:latin typeface="Arial" panose="020B0604020202020204" pitchFamily="34" charset="0"/>
                <a:cs typeface="Arial" panose="020B0604020202020204" pitchFamily="34" charset="0"/>
              </a:endParaRPr>
            </a:p>
          </p:txBody>
        </p:sp>
        <p:grpSp>
          <p:nvGrpSpPr>
            <p:cNvPr id="3134" name="Group 18">
              <a:extLst>
                <a:ext uri="{FF2B5EF4-FFF2-40B4-BE49-F238E27FC236}">
                  <a16:creationId xmlns:a16="http://schemas.microsoft.com/office/drawing/2014/main" id="{75DAD856-6406-0C84-8D4A-11E38AD88124}"/>
                </a:ext>
              </a:extLst>
            </p:cNvPr>
            <p:cNvGrpSpPr>
              <a:grpSpLocks/>
            </p:cNvGrpSpPr>
            <p:nvPr/>
          </p:nvGrpSpPr>
          <p:grpSpPr bwMode="auto">
            <a:xfrm>
              <a:off x="16448872" y="20911985"/>
              <a:ext cx="12092632" cy="8969525"/>
              <a:chOff x="16448872" y="20911985"/>
              <a:chExt cx="12092632" cy="8969525"/>
            </a:xfrm>
          </p:grpSpPr>
          <p:pic>
            <p:nvPicPr>
              <p:cNvPr id="3135" name="Picture 29">
                <a:extLst>
                  <a:ext uri="{FF2B5EF4-FFF2-40B4-BE49-F238E27FC236}">
                    <a16:creationId xmlns:a16="http://schemas.microsoft.com/office/drawing/2014/main" id="{B05F6DD4-0305-47A1-8E45-6E67B9E507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11019" y="25489691"/>
                <a:ext cx="7306206" cy="4391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36" name="Text Box 627">
                <a:extLst>
                  <a:ext uri="{FF2B5EF4-FFF2-40B4-BE49-F238E27FC236}">
                    <a16:creationId xmlns:a16="http://schemas.microsoft.com/office/drawing/2014/main" id="{A70A5596-07C0-A485-4A5C-5E5E6127F891}"/>
                  </a:ext>
                </a:extLst>
              </p:cNvPr>
              <p:cNvSpPr txBox="1">
                <a:spLocks noChangeArrowheads="1"/>
              </p:cNvSpPr>
              <p:nvPr/>
            </p:nvSpPr>
            <p:spPr bwMode="auto">
              <a:xfrm>
                <a:off x="16448872" y="20911985"/>
                <a:ext cx="12092632"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GB" altLang="en-US" dirty="0">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a:t>
                </a:r>
              </a:p>
              <a:p>
                <a:pPr algn="just"/>
                <a:endParaRPr lang="en-GB" altLang="en-US" dirty="0">
                  <a:latin typeface="Arial" panose="020B0604020202020204" pitchFamily="34" charset="0"/>
                  <a:cs typeface="Arial" panose="020B0604020202020204" pitchFamily="34" charset="0"/>
                </a:endParaRPr>
              </a:p>
              <a:p>
                <a:pPr algn="just"/>
                <a:r>
                  <a:rPr lang="en-GB" altLang="en-US" dirty="0">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p>
            </p:txBody>
          </p:sp>
        </p:grpSp>
      </p:grpSp>
      <p:grpSp>
        <p:nvGrpSpPr>
          <p:cNvPr id="3115" name="Group 21">
            <a:extLst>
              <a:ext uri="{FF2B5EF4-FFF2-40B4-BE49-F238E27FC236}">
                <a16:creationId xmlns:a16="http://schemas.microsoft.com/office/drawing/2014/main" id="{251C81F9-C877-73A5-5C47-D19282865AEB}"/>
              </a:ext>
            </a:extLst>
          </p:cNvPr>
          <p:cNvGrpSpPr>
            <a:grpSpLocks/>
          </p:cNvGrpSpPr>
          <p:nvPr/>
        </p:nvGrpSpPr>
        <p:grpSpPr bwMode="auto">
          <a:xfrm>
            <a:off x="1131888" y="42602150"/>
            <a:ext cx="27973337" cy="1336675"/>
            <a:chOff x="1234150" y="39349832"/>
            <a:chExt cx="13141167" cy="2960282"/>
          </a:xfrm>
        </p:grpSpPr>
        <p:sp>
          <p:nvSpPr>
            <p:cNvPr id="3131" name="Rectangle 107">
              <a:extLst>
                <a:ext uri="{FF2B5EF4-FFF2-40B4-BE49-F238E27FC236}">
                  <a16:creationId xmlns:a16="http://schemas.microsoft.com/office/drawing/2014/main" id="{FDB05D17-039A-C8B9-AE2D-5D840D48D1CD}"/>
                </a:ext>
              </a:extLst>
            </p:cNvPr>
            <p:cNvSpPr>
              <a:spLocks noChangeArrowheads="1"/>
            </p:cNvSpPr>
            <p:nvPr/>
          </p:nvSpPr>
          <p:spPr bwMode="auto">
            <a:xfrm>
              <a:off x="1234150" y="39349832"/>
              <a:ext cx="13141167" cy="296028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sp>
          <p:nvSpPr>
            <p:cNvPr id="3132" name="Text Box 627">
              <a:extLst>
                <a:ext uri="{FF2B5EF4-FFF2-40B4-BE49-F238E27FC236}">
                  <a16:creationId xmlns:a16="http://schemas.microsoft.com/office/drawing/2014/main" id="{A0D09972-C1B7-FC4F-27E7-FF3ACDCAD2BF}"/>
                </a:ext>
              </a:extLst>
            </p:cNvPr>
            <p:cNvSpPr txBox="1">
              <a:spLocks noChangeArrowheads="1"/>
            </p:cNvSpPr>
            <p:nvPr/>
          </p:nvSpPr>
          <p:spPr bwMode="auto">
            <a:xfrm>
              <a:off x="1419892" y="39637864"/>
              <a:ext cx="1209263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US" altLang="en-US" sz="2000">
                  <a:latin typeface="Arial" panose="020B0604020202020204" pitchFamily="34" charset="0"/>
                  <a:cs typeface="Arial" panose="020B0604020202020204" pitchFamily="34" charset="0"/>
                </a:rPr>
                <a:t>Acknowledgement: Use this box to acknowledge your partners and sponsors. The conference secretariat would like to thank you for your submissions and your willingness to apply our template and follow our advices</a:t>
              </a:r>
              <a:r>
                <a:rPr lang="en-US" altLang="en-US" sz="2000">
                  <a:solidFill>
                    <a:srgbClr val="00AEEF"/>
                  </a:solidFill>
                  <a:latin typeface="Arial" panose="020B0604020202020204" pitchFamily="34" charset="0"/>
                  <a:cs typeface="Arial" panose="020B0604020202020204" pitchFamily="34" charset="0"/>
                </a:rPr>
                <a:t>.  </a:t>
              </a:r>
              <a:endParaRPr lang="en-GB" altLang="en-US" sz="2000">
                <a:solidFill>
                  <a:srgbClr val="00AEEF"/>
                </a:solidFill>
                <a:latin typeface="Arial" panose="020B0604020202020204" pitchFamily="34" charset="0"/>
                <a:cs typeface="Arial" panose="020B0604020202020204" pitchFamily="34" charset="0"/>
              </a:endParaRPr>
            </a:p>
          </p:txBody>
        </p:sp>
      </p:grpSp>
      <p:grpSp>
        <p:nvGrpSpPr>
          <p:cNvPr id="3116" name="Group 110">
            <a:extLst>
              <a:ext uri="{FF2B5EF4-FFF2-40B4-BE49-F238E27FC236}">
                <a16:creationId xmlns:a16="http://schemas.microsoft.com/office/drawing/2014/main" id="{0691DC59-59AA-1989-CC3A-DAAFC5F3F2D0}"/>
              </a:ext>
            </a:extLst>
          </p:cNvPr>
          <p:cNvGrpSpPr>
            <a:grpSpLocks/>
          </p:cNvGrpSpPr>
          <p:nvPr/>
        </p:nvGrpSpPr>
        <p:grpSpPr bwMode="auto">
          <a:xfrm>
            <a:off x="1131888" y="40141525"/>
            <a:ext cx="27984450" cy="1755775"/>
            <a:chOff x="1234150" y="39349832"/>
            <a:chExt cx="13141167" cy="2960282"/>
          </a:xfrm>
        </p:grpSpPr>
        <p:sp>
          <p:nvSpPr>
            <p:cNvPr id="3129" name="Rectangle 111">
              <a:extLst>
                <a:ext uri="{FF2B5EF4-FFF2-40B4-BE49-F238E27FC236}">
                  <a16:creationId xmlns:a16="http://schemas.microsoft.com/office/drawing/2014/main" id="{5DBC79AF-0A71-87E4-00C4-36F152654206}"/>
                </a:ext>
              </a:extLst>
            </p:cNvPr>
            <p:cNvSpPr>
              <a:spLocks noChangeArrowheads="1"/>
            </p:cNvSpPr>
            <p:nvPr/>
          </p:nvSpPr>
          <p:spPr bwMode="auto">
            <a:xfrm>
              <a:off x="1234150" y="39349832"/>
              <a:ext cx="13141167" cy="296028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sp>
          <p:nvSpPr>
            <p:cNvPr id="3130" name="Text Box 627">
              <a:extLst>
                <a:ext uri="{FF2B5EF4-FFF2-40B4-BE49-F238E27FC236}">
                  <a16:creationId xmlns:a16="http://schemas.microsoft.com/office/drawing/2014/main" id="{0555C020-C7D7-30B0-B49A-2923246C21C5}"/>
                </a:ext>
              </a:extLst>
            </p:cNvPr>
            <p:cNvSpPr txBox="1">
              <a:spLocks noChangeArrowheads="1"/>
            </p:cNvSpPr>
            <p:nvPr/>
          </p:nvSpPr>
          <p:spPr bwMode="auto">
            <a:xfrm>
              <a:off x="1419892" y="39637864"/>
              <a:ext cx="12092632" cy="674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US" altLang="en-US" sz="2000">
                  <a:latin typeface="Arial" panose="020B0604020202020204" pitchFamily="34" charset="0"/>
                  <a:cs typeface="Arial" panose="020B0604020202020204" pitchFamily="34" charset="0"/>
                </a:rPr>
                <a:t>References: List your references here. [1] Doe, J; Doe, J; Poster Template for Authors, IWA Headquarters, The Hague. </a:t>
              </a:r>
              <a:endParaRPr lang="en-GB" altLang="en-US" sz="2000">
                <a:solidFill>
                  <a:srgbClr val="00AEEF"/>
                </a:solidFill>
                <a:latin typeface="Arial" panose="020B0604020202020204" pitchFamily="34" charset="0"/>
                <a:cs typeface="Arial" panose="020B0604020202020204" pitchFamily="34" charset="0"/>
              </a:endParaRPr>
            </a:p>
          </p:txBody>
        </p:sp>
      </p:grpSp>
      <p:grpSp>
        <p:nvGrpSpPr>
          <p:cNvPr id="3117" name="Group 7">
            <a:extLst>
              <a:ext uri="{FF2B5EF4-FFF2-40B4-BE49-F238E27FC236}">
                <a16:creationId xmlns:a16="http://schemas.microsoft.com/office/drawing/2014/main" id="{ED2DD1BE-3F06-1EDC-ED2C-2853F860D2D4}"/>
              </a:ext>
            </a:extLst>
          </p:cNvPr>
          <p:cNvGrpSpPr>
            <a:grpSpLocks/>
          </p:cNvGrpSpPr>
          <p:nvPr/>
        </p:nvGrpSpPr>
        <p:grpSpPr bwMode="auto">
          <a:xfrm>
            <a:off x="1230313" y="26008013"/>
            <a:ext cx="13141325" cy="13582650"/>
            <a:chOff x="1230313" y="26008013"/>
            <a:chExt cx="13141325" cy="13582650"/>
          </a:xfrm>
        </p:grpSpPr>
        <p:grpSp>
          <p:nvGrpSpPr>
            <p:cNvPr id="3120" name="Group 16">
              <a:extLst>
                <a:ext uri="{FF2B5EF4-FFF2-40B4-BE49-F238E27FC236}">
                  <a16:creationId xmlns:a16="http://schemas.microsoft.com/office/drawing/2014/main" id="{57434575-95F9-8B2E-6584-5C51D4677C5D}"/>
                </a:ext>
              </a:extLst>
            </p:cNvPr>
            <p:cNvGrpSpPr>
              <a:grpSpLocks/>
            </p:cNvGrpSpPr>
            <p:nvPr/>
          </p:nvGrpSpPr>
          <p:grpSpPr bwMode="auto">
            <a:xfrm>
              <a:off x="1230313" y="26008013"/>
              <a:ext cx="13141325" cy="13582650"/>
              <a:chOff x="1319793" y="28958180"/>
              <a:chExt cx="13343085" cy="12306372"/>
            </a:xfrm>
          </p:grpSpPr>
          <p:sp>
            <p:nvSpPr>
              <p:cNvPr id="3122" name="Rectangle 37">
                <a:extLst>
                  <a:ext uri="{FF2B5EF4-FFF2-40B4-BE49-F238E27FC236}">
                    <a16:creationId xmlns:a16="http://schemas.microsoft.com/office/drawing/2014/main" id="{D42C680F-C708-A871-3BE2-82489DE43F1B}"/>
                  </a:ext>
                </a:extLst>
              </p:cNvPr>
              <p:cNvSpPr>
                <a:spLocks noChangeArrowheads="1"/>
              </p:cNvSpPr>
              <p:nvPr/>
            </p:nvSpPr>
            <p:spPr bwMode="auto">
              <a:xfrm>
                <a:off x="1319793" y="28958180"/>
                <a:ext cx="13343085" cy="12306372"/>
              </a:xfrm>
              <a:prstGeom prst="rect">
                <a:avLst/>
              </a:prstGeom>
              <a:solidFill>
                <a:schemeClr val="bg1"/>
              </a:solidFill>
              <a:ln w="50800" algn="ctr">
                <a:solidFill>
                  <a:srgbClr val="00AEEF"/>
                </a:solidFill>
                <a:round/>
                <a:headEnd type="none" w="sm" len="sm"/>
                <a:tailEnd type="none" w="sm" len="sm"/>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nl-NL" altLang="nl-NL"/>
              </a:p>
            </p:txBody>
          </p:sp>
          <p:pic>
            <p:nvPicPr>
              <p:cNvPr id="3123" name="Picture 30">
                <a:extLst>
                  <a:ext uri="{FF2B5EF4-FFF2-40B4-BE49-F238E27FC236}">
                    <a16:creationId xmlns:a16="http://schemas.microsoft.com/office/drawing/2014/main" id="{5D219BF1-A24C-7501-3CB0-B439CA84AC8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61918" y="34832887"/>
                <a:ext cx="3956615" cy="4270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3124" name="TextBox 62">
                <a:extLst>
                  <a:ext uri="{FF2B5EF4-FFF2-40B4-BE49-F238E27FC236}">
                    <a16:creationId xmlns:a16="http://schemas.microsoft.com/office/drawing/2014/main" id="{53D8A38C-0825-C843-220C-D238DCF7A318}"/>
                  </a:ext>
                </a:extLst>
              </p:cNvPr>
              <p:cNvSpPr txBox="1">
                <a:spLocks noChangeArrowheads="1"/>
              </p:cNvSpPr>
              <p:nvPr/>
            </p:nvSpPr>
            <p:spPr bwMode="auto">
              <a:xfrm>
                <a:off x="3261918" y="39103350"/>
                <a:ext cx="395661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2000">
                    <a:latin typeface="Arial" panose="020B0604020202020204" pitchFamily="34" charset="0"/>
                    <a:cs typeface="Arial" panose="020B0604020202020204" pitchFamily="34" charset="0"/>
                  </a:rPr>
                  <a:t>Figure 1 – How to insert a figure (source: IWA)</a:t>
                </a:r>
                <a:endParaRPr lang="en-GB" altLang="nl-NL" sz="2000">
                  <a:latin typeface="Arial" panose="020B0604020202020204" pitchFamily="34" charset="0"/>
                  <a:cs typeface="Arial" panose="020B0604020202020204" pitchFamily="34" charset="0"/>
                </a:endParaRPr>
              </a:p>
            </p:txBody>
          </p:sp>
          <p:sp>
            <p:nvSpPr>
              <p:cNvPr id="3125" name="TextBox 63">
                <a:extLst>
                  <a:ext uri="{FF2B5EF4-FFF2-40B4-BE49-F238E27FC236}">
                    <a16:creationId xmlns:a16="http://schemas.microsoft.com/office/drawing/2014/main" id="{A3BA614C-524A-033A-AC07-65E61A24B866}"/>
                  </a:ext>
                </a:extLst>
              </p:cNvPr>
              <p:cNvSpPr txBox="1">
                <a:spLocks noChangeArrowheads="1"/>
              </p:cNvSpPr>
              <p:nvPr/>
            </p:nvSpPr>
            <p:spPr bwMode="auto">
              <a:xfrm>
                <a:off x="8012241" y="35174098"/>
                <a:ext cx="4554124"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nl-NL" sz="2000">
                    <a:latin typeface="Arial" panose="020B0604020202020204" pitchFamily="34" charset="0"/>
                    <a:cs typeface="Arial" panose="020B0604020202020204" pitchFamily="34" charset="0"/>
                  </a:rPr>
                  <a:t>The pictures are used to show key points of the research. You should use them but avoid resolution overkill, more than 150 dpi but less than 300 dpi.</a:t>
                </a:r>
              </a:p>
              <a:p>
                <a:endParaRPr lang="en-US" altLang="nl-NL" sz="2000">
                  <a:latin typeface="Arial" panose="020B0604020202020204" pitchFamily="34" charset="0"/>
                  <a:cs typeface="Arial" panose="020B0604020202020204" pitchFamily="34" charset="0"/>
                </a:endParaRPr>
              </a:p>
              <a:p>
                <a:r>
                  <a:rPr lang="en-US" altLang="nl-NL" sz="2000">
                    <a:latin typeface="Arial" panose="020B0604020202020204" pitchFamily="34" charset="0"/>
                    <a:cs typeface="Arial" panose="020B0604020202020204" pitchFamily="34" charset="0"/>
                  </a:rPr>
                  <a:t>Save photos as .jpg or png (graphs as png) and take into account that web images are usually poor resolution. </a:t>
                </a:r>
              </a:p>
              <a:p>
                <a:endParaRPr lang="en-US" altLang="nl-NL" sz="2000">
                  <a:latin typeface="Arial" panose="020B0604020202020204" pitchFamily="34" charset="0"/>
                  <a:cs typeface="Arial" panose="020B0604020202020204" pitchFamily="34" charset="0"/>
                </a:endParaRPr>
              </a:p>
              <a:p>
                <a:r>
                  <a:rPr lang="en-US" altLang="nl-NL" sz="2000">
                    <a:latin typeface="Arial" panose="020B0604020202020204" pitchFamily="34" charset="0"/>
                    <a:cs typeface="Arial" panose="020B0604020202020204" pitchFamily="34" charset="0"/>
                  </a:rPr>
                  <a:t>If the picture is not yours, acknowledge the intellectual property of it.</a:t>
                </a:r>
                <a:endParaRPr lang="en-GB" altLang="nl-NL" sz="2000">
                  <a:latin typeface="Arial" panose="020B0604020202020204" pitchFamily="34" charset="0"/>
                  <a:cs typeface="Arial" panose="020B0604020202020204" pitchFamily="34" charset="0"/>
                </a:endParaRPr>
              </a:p>
            </p:txBody>
          </p:sp>
          <p:pic>
            <p:nvPicPr>
              <p:cNvPr id="3126" name="Picture 31">
                <a:extLst>
                  <a:ext uri="{FF2B5EF4-FFF2-40B4-BE49-F238E27FC236}">
                    <a16:creationId xmlns:a16="http://schemas.microsoft.com/office/drawing/2014/main" id="{0B654A82-D6EA-E90C-D9D9-A5630F5E31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18240" y="33590963"/>
                <a:ext cx="5718175" cy="90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27" name="Rectangle 66">
                <a:extLst>
                  <a:ext uri="{FF2B5EF4-FFF2-40B4-BE49-F238E27FC236}">
                    <a16:creationId xmlns:a16="http://schemas.microsoft.com/office/drawing/2014/main" id="{9E328429-F420-217E-72A5-74073457B0B8}"/>
                  </a:ext>
                </a:extLst>
              </p:cNvPr>
              <p:cNvSpPr>
                <a:spLocks noChangeArrowheads="1"/>
              </p:cNvSpPr>
              <p:nvPr/>
            </p:nvSpPr>
            <p:spPr bwMode="auto">
              <a:xfrm>
                <a:off x="6169051" y="28958180"/>
                <a:ext cx="3416559" cy="83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nl-NL" sz="5400" b="1">
                    <a:solidFill>
                      <a:srgbClr val="00AEEF"/>
                    </a:solidFill>
                    <a:latin typeface="Arial" panose="020B0604020202020204" pitchFamily="34" charset="0"/>
                    <a:cs typeface="Arial" panose="020B0604020202020204" pitchFamily="34" charset="0"/>
                  </a:rPr>
                  <a:t>RESULTS</a:t>
                </a:r>
                <a:endParaRPr lang="en-GB" altLang="nl-NL" sz="5400" b="1">
                  <a:solidFill>
                    <a:srgbClr val="00AEEF"/>
                  </a:solidFill>
                  <a:latin typeface="Arial" panose="020B0604020202020204" pitchFamily="34" charset="0"/>
                  <a:cs typeface="Arial" panose="020B0604020202020204" pitchFamily="34" charset="0"/>
                </a:endParaRPr>
              </a:p>
            </p:txBody>
          </p:sp>
          <p:sp>
            <p:nvSpPr>
              <p:cNvPr id="3128" name="Text Box 627">
                <a:extLst>
                  <a:ext uri="{FF2B5EF4-FFF2-40B4-BE49-F238E27FC236}">
                    <a16:creationId xmlns:a16="http://schemas.microsoft.com/office/drawing/2014/main" id="{329566C7-0296-1EEF-8F1C-3A9BDD9CB698}"/>
                  </a:ext>
                </a:extLst>
              </p:cNvPr>
              <p:cNvSpPr txBox="1">
                <a:spLocks noChangeArrowheads="1"/>
              </p:cNvSpPr>
              <p:nvPr/>
            </p:nvSpPr>
            <p:spPr bwMode="auto">
              <a:xfrm>
                <a:off x="1945019" y="30244643"/>
                <a:ext cx="12092632"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GB" altLang="en-US">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a:t>
                </a:r>
              </a:p>
              <a:p>
                <a:pPr algn="just"/>
                <a:endParaRPr lang="en-GB" altLang="en-US">
                  <a:latin typeface="Arial" panose="020B0604020202020204" pitchFamily="34" charset="0"/>
                  <a:cs typeface="Arial" panose="020B0604020202020204" pitchFamily="34" charset="0"/>
                </a:endParaRPr>
              </a:p>
              <a:p>
                <a:pPr algn="just"/>
                <a:r>
                  <a:rPr lang="en-GB" altLang="en-US">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p>
            </p:txBody>
          </p:sp>
        </p:grpSp>
        <p:sp>
          <p:nvSpPr>
            <p:cNvPr id="3121" name="Rectangle 1">
              <a:extLst>
                <a:ext uri="{FF2B5EF4-FFF2-40B4-BE49-F238E27FC236}">
                  <a16:creationId xmlns:a16="http://schemas.microsoft.com/office/drawing/2014/main" id="{D5613FB8-46C9-7E6F-8CE5-B5F57F55B283}"/>
                </a:ext>
              </a:extLst>
            </p:cNvPr>
            <p:cNvSpPr>
              <a:spLocks noChangeArrowheads="1"/>
            </p:cNvSpPr>
            <p:nvPr/>
          </p:nvSpPr>
          <p:spPr bwMode="auto">
            <a:xfrm>
              <a:off x="1236913" y="26008013"/>
              <a:ext cx="13134725" cy="1172467"/>
            </a:xfrm>
            <a:prstGeom prst="rect">
              <a:avLst/>
            </a:prstGeom>
            <a:noFill/>
            <a:ln w="38100" algn="ctr">
              <a:solidFill>
                <a:srgbClr val="00AEE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sp>
        <p:nvSpPr>
          <p:cNvPr id="3118" name="TextBox 8">
            <a:extLst>
              <a:ext uri="{FF2B5EF4-FFF2-40B4-BE49-F238E27FC236}">
                <a16:creationId xmlns:a16="http://schemas.microsoft.com/office/drawing/2014/main" id="{BCEC916E-D126-4E59-A957-74E2A0B7F23B}"/>
              </a:ext>
            </a:extLst>
          </p:cNvPr>
          <p:cNvSpPr txBox="1">
            <a:spLocks noChangeArrowheads="1"/>
          </p:cNvSpPr>
          <p:nvPr/>
        </p:nvSpPr>
        <p:spPr bwMode="auto">
          <a:xfrm>
            <a:off x="26358850" y="44684950"/>
            <a:ext cx="5226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solidFill>
                  <a:schemeClr val="bg1"/>
                </a:solidFill>
                <a:latin typeface="Arial" panose="020B0604020202020204" pitchFamily="34" charset="0"/>
                <a:cs typeface="Arial" panose="020B0604020202020204" pitchFamily="34" charset="0"/>
              </a:rPr>
              <a:t>www.iwahq.org</a:t>
            </a:r>
            <a:endParaRPr lang="en-GB" altLang="en-US" sz="2800">
              <a:solidFill>
                <a:schemeClr val="bg1"/>
              </a:solidFill>
              <a:latin typeface="Arial" panose="020B0604020202020204" pitchFamily="34" charset="0"/>
              <a:cs typeface="Arial" panose="020B0604020202020204" pitchFamily="34" charset="0"/>
            </a:endParaRPr>
          </a:p>
        </p:txBody>
      </p:sp>
      <p:sp>
        <p:nvSpPr>
          <p:cNvPr id="3119" name="Rectangle 9">
            <a:extLst>
              <a:ext uri="{FF2B5EF4-FFF2-40B4-BE49-F238E27FC236}">
                <a16:creationId xmlns:a16="http://schemas.microsoft.com/office/drawing/2014/main" id="{E4E20B49-AC7E-C39A-8BAF-3D46BB031D77}"/>
              </a:ext>
            </a:extLst>
          </p:cNvPr>
          <p:cNvSpPr>
            <a:spLocks noChangeArrowheads="1"/>
          </p:cNvSpPr>
          <p:nvPr/>
        </p:nvSpPr>
        <p:spPr bwMode="auto">
          <a:xfrm>
            <a:off x="261938" y="249238"/>
            <a:ext cx="29883100" cy="45032612"/>
          </a:xfrm>
          <a:prstGeom prst="rect">
            <a:avLst/>
          </a:prstGeom>
          <a:noFill/>
          <a:ln w="50800" algn="ctr">
            <a:solidFill>
              <a:srgbClr val="00AEE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2" name="Picture 1">
            <a:extLst>
              <a:ext uri="{FF2B5EF4-FFF2-40B4-BE49-F238E27FC236}">
                <a16:creationId xmlns:a16="http://schemas.microsoft.com/office/drawing/2014/main" id="{5BE74048-0558-7599-9C5D-C8AE26FD32BD}"/>
              </a:ext>
            </a:extLst>
          </p:cNvPr>
          <p:cNvPicPr>
            <a:picLocks noChangeAspect="1"/>
          </p:cNvPicPr>
          <p:nvPr/>
        </p:nvPicPr>
        <p:blipFill>
          <a:blip r:embed="rId8"/>
          <a:stretch>
            <a:fillRect/>
          </a:stretch>
        </p:blipFill>
        <p:spPr>
          <a:xfrm>
            <a:off x="622376" y="817465"/>
            <a:ext cx="5763205" cy="1546225"/>
          </a:xfrm>
          <a:prstGeom prst="rect">
            <a:avLst/>
          </a:prstGeom>
        </p:spPr>
      </p:pic>
      <p:sp>
        <p:nvSpPr>
          <p:cNvPr id="3" name="Rectangle 2">
            <a:extLst>
              <a:ext uri="{FF2B5EF4-FFF2-40B4-BE49-F238E27FC236}">
                <a16:creationId xmlns:a16="http://schemas.microsoft.com/office/drawing/2014/main" id="{D5E6F8D7-F832-8DCA-11D0-E01D8C316ABA}"/>
              </a:ext>
            </a:extLst>
          </p:cNvPr>
          <p:cNvSpPr/>
          <p:nvPr/>
        </p:nvSpPr>
        <p:spPr>
          <a:xfrm rot="20087601">
            <a:off x="2799727" y="24021109"/>
            <a:ext cx="22742658" cy="2646878"/>
          </a:xfrm>
          <a:prstGeom prst="rect">
            <a:avLst/>
          </a:prstGeom>
          <a:noFill/>
        </p:spPr>
        <p:txBody>
          <a:bodyPr wrap="square" lIns="91440" tIns="45720" rIns="91440" bIns="45720">
            <a:spAutoFit/>
          </a:bodyPr>
          <a:lstStyle/>
          <a:p>
            <a:pPr algn="ctr"/>
            <a:r>
              <a:rPr lang="en-US" sz="16600" b="1" cap="none" spc="0" dirty="0">
                <a:ln w="12700" cmpd="sng">
                  <a:solidFill>
                    <a:schemeClr val="accent4"/>
                  </a:solidFill>
                  <a:prstDash val="solid"/>
                </a:ln>
                <a:solidFill>
                  <a:srgbClr val="FF0000"/>
                </a:solidFill>
                <a:effectLst/>
              </a:rPr>
              <a:t>SIZE A1 (594 x 841 mm)</a:t>
            </a:r>
          </a:p>
        </p:txBody>
      </p:sp>
    </p:spTree>
  </p:cSld>
  <p:clrMapOvr>
    <a:masterClrMapping/>
  </p:clrMapOvr>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FFFFFF"/>
      </a:lt2>
      <a:accent1>
        <a:srgbClr val="414646"/>
      </a:accent1>
      <a:accent2>
        <a:srgbClr val="00AEEF"/>
      </a:accent2>
      <a:accent3>
        <a:srgbClr val="FFFFFF"/>
      </a:accent3>
      <a:accent4>
        <a:srgbClr val="000000"/>
      </a:accent4>
      <a:accent5>
        <a:srgbClr val="AAE2CA"/>
      </a:accent5>
      <a:accent6>
        <a:srgbClr val="00AEEF"/>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9E0331436825479C1CD2C66103AD10" ma:contentTypeVersion="15" ma:contentTypeDescription="Create a new document." ma:contentTypeScope="" ma:versionID="360a9f9b615e195dff98d3bfc3cf74c2">
  <xsd:schema xmlns:xsd="http://www.w3.org/2001/XMLSchema" xmlns:xs="http://www.w3.org/2001/XMLSchema" xmlns:p="http://schemas.microsoft.com/office/2006/metadata/properties" xmlns:ns2="865aa576-2a6c-460b-b420-edeae07fdc42" xmlns:ns3="da4cb37e-87df-4702-b2ab-76193e860248" targetNamespace="http://schemas.microsoft.com/office/2006/metadata/properties" ma:root="true" ma:fieldsID="c47772cdf0a114eb222126518a6ffe49" ns2:_="" ns3:_="">
    <xsd:import namespace="865aa576-2a6c-460b-b420-edeae07fdc42"/>
    <xsd:import namespace="da4cb37e-87df-4702-b2ab-76193e86024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5aa576-2a6c-460b-b420-edeae07fdc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Location" ma:index="11" nillable="true" ma:displayName="Location" ma:indexed="true"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edbe15a9-36f8-4b2b-b671-10b48e7e118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a4cb37e-87df-4702-b2ab-76193e86024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25daf57-385d-4f09-baaf-cb438c1393c4}" ma:internalName="TaxCatchAll" ma:showField="CatchAllData" ma:web="da4cb37e-87df-4702-b2ab-76193e86024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6256CA-B816-4D87-94C1-1DAF4DC936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5aa576-2a6c-460b-b420-edeae07fdc42"/>
    <ds:schemaRef ds:uri="da4cb37e-87df-4702-b2ab-76193e8602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A9ABF1-468D-4E38-BE67-75C7FF9382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4681</TotalTime>
  <Words>1183</Words>
  <Application>Microsoft Office PowerPoint</Application>
  <PresentationFormat>Custom</PresentationFormat>
  <Paragraphs>74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IWA Poster Template</dc:title>
  <dc:creator>IWA</dc:creator>
  <cp:lastModifiedBy>Harsha Ratnaweera</cp:lastModifiedBy>
  <cp:revision>123</cp:revision>
  <cp:lastPrinted>2014-04-23T11:18:47Z</cp:lastPrinted>
  <dcterms:created xsi:type="dcterms:W3CDTF">1998-03-23T12:07:48Z</dcterms:created>
  <dcterms:modified xsi:type="dcterms:W3CDTF">2025-06-11T05:01:35Z</dcterms:modified>
</cp:coreProperties>
</file>